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</p:sldIdLst>
  <p:sldSz cy="6858000" cx="12192000"/>
  <p:notesSz cx="6858000" cy="9144000"/>
  <p:embeddedFontLst>
    <p:embeddedFont>
      <p:font typeface="Roboto"/>
      <p:regular r:id="rId65"/>
      <p:bold r:id="rId66"/>
      <p:italic r:id="rId67"/>
      <p:boldItalic r:id="rId68"/>
    </p:embeddedFont>
    <p:embeddedFont>
      <p:font typeface="Poppins"/>
      <p:regular r:id="rId69"/>
      <p:bold r:id="rId70"/>
      <p:italic r:id="rId71"/>
      <p:boldItalic r:id="rId72"/>
    </p:embeddedFont>
    <p:embeddedFont>
      <p:font typeface="Montserrat"/>
      <p:regular r:id="rId73"/>
      <p:bold r:id="rId74"/>
      <p:italic r:id="rId75"/>
      <p:boldItalic r:id="rId76"/>
    </p:embeddedFont>
    <p:embeddedFont>
      <p:font typeface="Lato"/>
      <p:regular r:id="rId77"/>
      <p:bold r:id="rId78"/>
      <p:italic r:id="rId79"/>
      <p:boldItalic r:id="rId80"/>
    </p:embeddedFont>
    <p:embeddedFont>
      <p:font typeface="Corbel"/>
      <p:regular r:id="rId81"/>
      <p:bold r:id="rId82"/>
      <p:italic r:id="rId83"/>
      <p:boldItalic r:id="rId84"/>
    </p:embeddedFont>
    <p:embeddedFont>
      <p:font typeface="Open Sans Light"/>
      <p:regular r:id="rId85"/>
      <p:bold r:id="rId86"/>
      <p:italic r:id="rId87"/>
      <p:boldItalic r:id="rId88"/>
    </p:embeddedFont>
    <p:embeddedFont>
      <p:font typeface="Open Sans"/>
      <p:regular r:id="rId89"/>
      <p:bold r:id="rId90"/>
      <p:italic r:id="rId91"/>
      <p:boldItalic r:id="rId9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93" roundtripDataSignature="AMtx7mhIX6Re4Cg9F2A0831Zp4bWFIkQ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84" Type="http://schemas.openxmlformats.org/officeDocument/2006/relationships/font" Target="fonts/Corbel-boldItalic.fntdata"/><Relationship Id="rId83" Type="http://schemas.openxmlformats.org/officeDocument/2006/relationships/font" Target="fonts/Corbel-italic.fntdata"/><Relationship Id="rId42" Type="http://schemas.openxmlformats.org/officeDocument/2006/relationships/slide" Target="slides/slide38.xml"/><Relationship Id="rId86" Type="http://schemas.openxmlformats.org/officeDocument/2006/relationships/font" Target="fonts/OpenSansLight-bold.fntdata"/><Relationship Id="rId41" Type="http://schemas.openxmlformats.org/officeDocument/2006/relationships/slide" Target="slides/slide37.xml"/><Relationship Id="rId85" Type="http://schemas.openxmlformats.org/officeDocument/2006/relationships/font" Target="fonts/OpenSansLight-regular.fntdata"/><Relationship Id="rId44" Type="http://schemas.openxmlformats.org/officeDocument/2006/relationships/slide" Target="slides/slide40.xml"/><Relationship Id="rId88" Type="http://schemas.openxmlformats.org/officeDocument/2006/relationships/font" Target="fonts/OpenSansLight-boldItalic.fntdata"/><Relationship Id="rId43" Type="http://schemas.openxmlformats.org/officeDocument/2006/relationships/slide" Target="slides/slide39.xml"/><Relationship Id="rId87" Type="http://schemas.openxmlformats.org/officeDocument/2006/relationships/font" Target="fonts/OpenSansLight-italic.fntdata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9" Type="http://schemas.openxmlformats.org/officeDocument/2006/relationships/font" Target="fonts/OpenSans-regular.fntdata"/><Relationship Id="rId80" Type="http://schemas.openxmlformats.org/officeDocument/2006/relationships/font" Target="fonts/Lato-boldItalic.fntdata"/><Relationship Id="rId82" Type="http://schemas.openxmlformats.org/officeDocument/2006/relationships/font" Target="fonts/Corbel-bold.fntdata"/><Relationship Id="rId81" Type="http://schemas.openxmlformats.org/officeDocument/2006/relationships/font" Target="fonts/Corbel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Montserrat-regular.fntdata"/><Relationship Id="rId72" Type="http://schemas.openxmlformats.org/officeDocument/2006/relationships/font" Target="fonts/Poppins-boldItalic.fntdata"/><Relationship Id="rId31" Type="http://schemas.openxmlformats.org/officeDocument/2006/relationships/slide" Target="slides/slide27.xml"/><Relationship Id="rId75" Type="http://schemas.openxmlformats.org/officeDocument/2006/relationships/font" Target="fonts/Montserrat-italic.fntdata"/><Relationship Id="rId30" Type="http://schemas.openxmlformats.org/officeDocument/2006/relationships/slide" Target="slides/slide26.xml"/><Relationship Id="rId74" Type="http://schemas.openxmlformats.org/officeDocument/2006/relationships/font" Target="fonts/Montserrat-bold.fntdata"/><Relationship Id="rId33" Type="http://schemas.openxmlformats.org/officeDocument/2006/relationships/slide" Target="slides/slide29.xml"/><Relationship Id="rId77" Type="http://schemas.openxmlformats.org/officeDocument/2006/relationships/font" Target="fonts/Lato-regular.fntdata"/><Relationship Id="rId32" Type="http://schemas.openxmlformats.org/officeDocument/2006/relationships/slide" Target="slides/slide28.xml"/><Relationship Id="rId76" Type="http://schemas.openxmlformats.org/officeDocument/2006/relationships/font" Target="fonts/Montserrat-boldItalic.fntdata"/><Relationship Id="rId35" Type="http://schemas.openxmlformats.org/officeDocument/2006/relationships/slide" Target="slides/slide31.xml"/><Relationship Id="rId79" Type="http://schemas.openxmlformats.org/officeDocument/2006/relationships/font" Target="fonts/Lato-italic.fntdata"/><Relationship Id="rId34" Type="http://schemas.openxmlformats.org/officeDocument/2006/relationships/slide" Target="slides/slide30.xml"/><Relationship Id="rId78" Type="http://schemas.openxmlformats.org/officeDocument/2006/relationships/font" Target="fonts/Lato-bold.fntdata"/><Relationship Id="rId71" Type="http://schemas.openxmlformats.org/officeDocument/2006/relationships/font" Target="fonts/Poppins-italic.fntdata"/><Relationship Id="rId70" Type="http://schemas.openxmlformats.org/officeDocument/2006/relationships/font" Target="fonts/Poppins-bold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font" Target="fonts/Roboto-bold.fntdata"/><Relationship Id="rId21" Type="http://schemas.openxmlformats.org/officeDocument/2006/relationships/slide" Target="slides/slide17.xml"/><Relationship Id="rId65" Type="http://schemas.openxmlformats.org/officeDocument/2006/relationships/font" Target="fonts/Roboto-regular.fntdata"/><Relationship Id="rId24" Type="http://schemas.openxmlformats.org/officeDocument/2006/relationships/slide" Target="slides/slide20.xml"/><Relationship Id="rId68" Type="http://schemas.openxmlformats.org/officeDocument/2006/relationships/font" Target="fonts/Roboto-boldItalic.fntdata"/><Relationship Id="rId23" Type="http://schemas.openxmlformats.org/officeDocument/2006/relationships/slide" Target="slides/slide19.xml"/><Relationship Id="rId67" Type="http://schemas.openxmlformats.org/officeDocument/2006/relationships/font" Target="fonts/Roboto-italic.fntdata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Poppins-regular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91" Type="http://schemas.openxmlformats.org/officeDocument/2006/relationships/font" Target="fonts/OpenSans-italic.fntdata"/><Relationship Id="rId90" Type="http://schemas.openxmlformats.org/officeDocument/2006/relationships/font" Target="fonts/OpenSans-bold.fntdata"/><Relationship Id="rId93" Type="http://customschemas.google.com/relationships/presentationmetadata" Target="metadata"/><Relationship Id="rId92" Type="http://schemas.openxmlformats.org/officeDocument/2006/relationships/font" Target="fonts/OpenSans-boldItalic.fntdata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70" name="Google Shape;67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2" name="Google Shape;88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3" name="Google Shape;883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0" name="Google Shape;89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1" name="Google Shape;891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8" name="Google Shape;89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3" name="Google Shape;92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8" name="Google Shape;92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2" name="Google Shape;94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8" name="Google Shape;96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9" name="Google Shape;97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9" name="Google Shape;98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0" name="Google Shape;100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7" name="Google Shape;67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2" name="Google Shape;101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7" name="Google Shape;101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1" name="Google Shape;106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2" name="Google Shape;1062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9" name="Google Shape;106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0" name="Google Shape;1070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7" name="Google Shape;107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3" name="Google Shape;108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8" name="Google Shape;1088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4" name="Google Shape;109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1" name="Google Shape;1101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7" name="Google Shape;1107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9" name="Google Shape;70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4" name="Google Shape;1114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1" name="Google Shape;112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7" name="Google Shape;1127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2" name="Google Shape;114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7" name="Google Shape;1157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2" name="Google Shape;1172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8" name="Google Shape;1188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3" name="Google Shape;1193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4" name="Google Shape;1194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2" name="Google Shape;1202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9" name="Google Shape;1209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98" name="Google Shape;79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2" name="Google Shape;1222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5" name="Google Shape;1235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6" name="Google Shape;1236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4" name="Google Shape;1244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Duplicate Slide.</a:t>
            </a:r>
            <a:endParaRPr/>
          </a:p>
        </p:txBody>
      </p:sp>
      <p:sp>
        <p:nvSpPr>
          <p:cNvPr id="1245" name="Google Shape;1245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2" name="Google Shape;1252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2" name="Google Shape;1262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7" name="Google Shape;1297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9" name="Google Shape;1309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8" name="Google Shape;1328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0" name="Google Shape;1350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5" name="Google Shape;1375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6" name="Google Shape;1376;p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22" name="Google Shape;82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9" name="Google Shape;1409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0" name="Google Shape;1410;p5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6" name="Google Shape;1436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2" name="Google Shape;1442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6" name="Google Shape;1456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7" name="Google Shape;1457;p5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3" name="Google Shape;1483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2b404db53c2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1" name="Google Shape;1491;g2b404db53c2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2" name="Google Shape;1492;g2b404db53c2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9" name="Google Shape;1499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0" name="Google Shape;1500;p5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5" name="Google Shape;1545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9" name="Google Shape;1599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6" name="Google Shape;1646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0" name="Google Shape;85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9" name="Google Shape;1679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0" name="Google Shape;86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7" name="Google Shape;86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4" name="Google Shape;87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5" name="Google Shape;87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11" Type="http://schemas.openxmlformats.org/officeDocument/2006/relationships/image" Target="../media/image11.png"/><Relationship Id="rId10" Type="http://schemas.openxmlformats.org/officeDocument/2006/relationships/image" Target="../media/image3.png"/><Relationship Id="rId9" Type="http://schemas.openxmlformats.org/officeDocument/2006/relationships/image" Target="../media/image1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Main">
  <p:cSld name="1_Theme Main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1"/>
          <p:cNvSpPr/>
          <p:nvPr/>
        </p:nvSpPr>
        <p:spPr>
          <a:xfrm>
            <a:off x="1" y="0"/>
            <a:ext cx="12191999" cy="504342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" name="Google Shape;22;p61"/>
          <p:cNvSpPr/>
          <p:nvPr/>
        </p:nvSpPr>
        <p:spPr>
          <a:xfrm>
            <a:off x="0" y="0"/>
            <a:ext cx="3416300" cy="637339"/>
          </a:xfrm>
          <a:prstGeom prst="rect">
            <a:avLst/>
          </a:prstGeom>
          <a:solidFill>
            <a:srgbClr val="FFFFFF">
              <a:alpha val="9333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" name="Google Shape;23;p61"/>
          <p:cNvSpPr/>
          <p:nvPr/>
        </p:nvSpPr>
        <p:spPr>
          <a:xfrm>
            <a:off x="470019" y="6221338"/>
            <a:ext cx="2555192" cy="5811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" name="Google Shape;24;p61"/>
          <p:cNvSpPr/>
          <p:nvPr/>
        </p:nvSpPr>
        <p:spPr>
          <a:xfrm>
            <a:off x="0" y="5043423"/>
            <a:ext cx="12192000" cy="1815253"/>
          </a:xfrm>
          <a:custGeom>
            <a:rect b="b" l="l" r="r" t="t"/>
            <a:pathLst>
              <a:path extrusionOk="0" h="1361439" w="9144000">
                <a:moveTo>
                  <a:pt x="0" y="1360931"/>
                </a:moveTo>
                <a:lnTo>
                  <a:pt x="9144000" y="1360931"/>
                </a:lnTo>
                <a:lnTo>
                  <a:pt x="9144000" y="0"/>
                </a:lnTo>
                <a:lnTo>
                  <a:pt x="0" y="0"/>
                </a:lnTo>
                <a:lnTo>
                  <a:pt x="0" y="13609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" name="Google Shape;25;p61"/>
          <p:cNvSpPr/>
          <p:nvPr/>
        </p:nvSpPr>
        <p:spPr>
          <a:xfrm>
            <a:off x="8026400" y="5043423"/>
            <a:ext cx="4165600" cy="1815253"/>
          </a:xfrm>
          <a:custGeom>
            <a:rect b="b" l="l" r="r" t="t"/>
            <a:pathLst>
              <a:path extrusionOk="0" h="1361439" w="3124200">
                <a:moveTo>
                  <a:pt x="3124200" y="0"/>
                </a:moveTo>
                <a:lnTo>
                  <a:pt x="1348485" y="0"/>
                </a:lnTo>
                <a:lnTo>
                  <a:pt x="0" y="1360931"/>
                </a:lnTo>
                <a:lnTo>
                  <a:pt x="3124200" y="1360931"/>
                </a:lnTo>
                <a:lnTo>
                  <a:pt x="3124200" y="0"/>
                </a:lnTo>
                <a:close/>
              </a:path>
            </a:pathLst>
          </a:custGeom>
          <a:solidFill>
            <a:srgbClr val="D2F315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" name="Google Shape;26;p61"/>
          <p:cNvSpPr/>
          <p:nvPr/>
        </p:nvSpPr>
        <p:spPr>
          <a:xfrm>
            <a:off x="10377086" y="5043594"/>
            <a:ext cx="1209887" cy="1209887"/>
          </a:xfrm>
          <a:custGeom>
            <a:rect b="b" l="l" r="r" t="t"/>
            <a:pathLst>
              <a:path extrusionOk="0" h="907414" w="907415">
                <a:moveTo>
                  <a:pt x="453516" y="0"/>
                </a:moveTo>
                <a:lnTo>
                  <a:pt x="0" y="453593"/>
                </a:lnTo>
                <a:lnTo>
                  <a:pt x="453516" y="907186"/>
                </a:lnTo>
                <a:lnTo>
                  <a:pt x="907160" y="453593"/>
                </a:lnTo>
                <a:lnTo>
                  <a:pt x="453516" y="0"/>
                </a:lnTo>
                <a:close/>
              </a:path>
            </a:pathLst>
          </a:custGeom>
          <a:solidFill>
            <a:srgbClr val="FF5B8E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" name="Google Shape;27;p61"/>
          <p:cNvSpPr/>
          <p:nvPr/>
        </p:nvSpPr>
        <p:spPr>
          <a:xfrm>
            <a:off x="9167198" y="5043594"/>
            <a:ext cx="1209887" cy="1209887"/>
          </a:xfrm>
          <a:custGeom>
            <a:rect b="b" l="l" r="r" t="t"/>
            <a:pathLst>
              <a:path extrusionOk="0" h="907414" w="907415">
                <a:moveTo>
                  <a:pt x="453644" y="0"/>
                </a:moveTo>
                <a:lnTo>
                  <a:pt x="0" y="453593"/>
                </a:lnTo>
                <a:lnTo>
                  <a:pt x="453644" y="907186"/>
                </a:lnTo>
                <a:lnTo>
                  <a:pt x="907287" y="453593"/>
                </a:lnTo>
                <a:lnTo>
                  <a:pt x="453644" y="0"/>
                </a:lnTo>
                <a:close/>
              </a:path>
            </a:pathLst>
          </a:custGeom>
          <a:solidFill>
            <a:srgbClr val="FF5B8E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" name="Google Shape;28;p61"/>
          <p:cNvSpPr/>
          <p:nvPr/>
        </p:nvSpPr>
        <p:spPr>
          <a:xfrm>
            <a:off x="9772226" y="5043594"/>
            <a:ext cx="1209887" cy="605367"/>
          </a:xfrm>
          <a:custGeom>
            <a:rect b="b" l="l" r="r" t="t"/>
            <a:pathLst>
              <a:path extrusionOk="0" h="454025" w="907415">
                <a:moveTo>
                  <a:pt x="907160" y="0"/>
                </a:moveTo>
                <a:lnTo>
                  <a:pt x="0" y="0"/>
                </a:lnTo>
                <a:lnTo>
                  <a:pt x="453644" y="453605"/>
                </a:lnTo>
                <a:lnTo>
                  <a:pt x="907160" y="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" name="Google Shape;29;p61"/>
          <p:cNvSpPr/>
          <p:nvPr/>
        </p:nvSpPr>
        <p:spPr>
          <a:xfrm>
            <a:off x="10982282" y="5043594"/>
            <a:ext cx="1209887" cy="605367"/>
          </a:xfrm>
          <a:custGeom>
            <a:rect b="b" l="l" r="r" t="t"/>
            <a:pathLst>
              <a:path extrusionOk="0" h="454025" w="907415">
                <a:moveTo>
                  <a:pt x="907161" y="0"/>
                </a:moveTo>
                <a:lnTo>
                  <a:pt x="0" y="0"/>
                </a:lnTo>
                <a:lnTo>
                  <a:pt x="453517" y="453605"/>
                </a:lnTo>
                <a:lnTo>
                  <a:pt x="907161" y="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" name="Google Shape;30;p61"/>
          <p:cNvSpPr/>
          <p:nvPr/>
        </p:nvSpPr>
        <p:spPr>
          <a:xfrm>
            <a:off x="10982113" y="5648401"/>
            <a:ext cx="1209887" cy="1209887"/>
          </a:xfrm>
          <a:custGeom>
            <a:rect b="b" l="l" r="r" t="t"/>
            <a:pathLst>
              <a:path extrusionOk="0" h="907414" w="907415">
                <a:moveTo>
                  <a:pt x="453644" y="0"/>
                </a:moveTo>
                <a:lnTo>
                  <a:pt x="0" y="453605"/>
                </a:lnTo>
                <a:lnTo>
                  <a:pt x="453645" y="907199"/>
                </a:lnTo>
                <a:lnTo>
                  <a:pt x="907288" y="453605"/>
                </a:lnTo>
                <a:lnTo>
                  <a:pt x="453644" y="0"/>
                </a:lnTo>
                <a:close/>
              </a:path>
            </a:pathLst>
          </a:custGeom>
          <a:solidFill>
            <a:srgbClr val="FF92B4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" name="Google Shape;31;p61"/>
          <p:cNvSpPr/>
          <p:nvPr/>
        </p:nvSpPr>
        <p:spPr>
          <a:xfrm>
            <a:off x="9772226" y="5648401"/>
            <a:ext cx="1209887" cy="1209887"/>
          </a:xfrm>
          <a:custGeom>
            <a:rect b="b" l="l" r="r" t="t"/>
            <a:pathLst>
              <a:path extrusionOk="0" h="907414" w="907415">
                <a:moveTo>
                  <a:pt x="453644" y="0"/>
                </a:moveTo>
                <a:lnTo>
                  <a:pt x="0" y="453605"/>
                </a:lnTo>
                <a:lnTo>
                  <a:pt x="453642" y="907199"/>
                </a:lnTo>
                <a:lnTo>
                  <a:pt x="907160" y="453605"/>
                </a:lnTo>
                <a:lnTo>
                  <a:pt x="453644" y="0"/>
                </a:lnTo>
              </a:path>
            </a:pathLst>
          </a:custGeom>
          <a:solidFill>
            <a:srgbClr val="FF92B4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" name="Google Shape;32;p61"/>
          <p:cNvSpPr/>
          <p:nvPr/>
        </p:nvSpPr>
        <p:spPr>
          <a:xfrm>
            <a:off x="8562171" y="5648401"/>
            <a:ext cx="1209887" cy="1209887"/>
          </a:xfrm>
          <a:custGeom>
            <a:rect b="b" l="l" r="r" t="t"/>
            <a:pathLst>
              <a:path extrusionOk="0" h="907414" w="907415">
                <a:moveTo>
                  <a:pt x="453644" y="0"/>
                </a:moveTo>
                <a:lnTo>
                  <a:pt x="0" y="453605"/>
                </a:lnTo>
                <a:lnTo>
                  <a:pt x="453641" y="907199"/>
                </a:lnTo>
                <a:lnTo>
                  <a:pt x="907288" y="453605"/>
                </a:lnTo>
                <a:lnTo>
                  <a:pt x="453644" y="0"/>
                </a:lnTo>
                <a:close/>
              </a:path>
            </a:pathLst>
          </a:custGeom>
          <a:solidFill>
            <a:srgbClr val="FF92B4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" name="Google Shape;33;p61"/>
          <p:cNvSpPr/>
          <p:nvPr/>
        </p:nvSpPr>
        <p:spPr>
          <a:xfrm>
            <a:off x="10377424" y="6252463"/>
            <a:ext cx="1209040" cy="606212"/>
          </a:xfrm>
          <a:custGeom>
            <a:rect b="b" l="l" r="r" t="t"/>
            <a:pathLst>
              <a:path extrusionOk="0" h="454660" w="906779">
                <a:moveTo>
                  <a:pt x="453389" y="0"/>
                </a:moveTo>
                <a:lnTo>
                  <a:pt x="0" y="454151"/>
                </a:lnTo>
                <a:lnTo>
                  <a:pt x="906779" y="454151"/>
                </a:lnTo>
                <a:lnTo>
                  <a:pt x="453389" y="0"/>
                </a:lnTo>
                <a:close/>
              </a:path>
            </a:pathLst>
          </a:custGeom>
          <a:solidFill>
            <a:srgbClr val="FEC8D9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" name="Google Shape;34;p61"/>
          <p:cNvSpPr/>
          <p:nvPr/>
        </p:nvSpPr>
        <p:spPr>
          <a:xfrm>
            <a:off x="9166353" y="6252463"/>
            <a:ext cx="1211580" cy="606212"/>
          </a:xfrm>
          <a:custGeom>
            <a:rect b="b" l="l" r="r" t="t"/>
            <a:pathLst>
              <a:path extrusionOk="0" h="454660" w="908684">
                <a:moveTo>
                  <a:pt x="454151" y="0"/>
                </a:moveTo>
                <a:lnTo>
                  <a:pt x="0" y="454151"/>
                </a:lnTo>
                <a:lnTo>
                  <a:pt x="908303" y="454151"/>
                </a:lnTo>
                <a:lnTo>
                  <a:pt x="454151" y="0"/>
                </a:lnTo>
                <a:close/>
              </a:path>
            </a:pathLst>
          </a:custGeom>
          <a:solidFill>
            <a:srgbClr val="FEC8D9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" name="Google Shape;35;p61"/>
          <p:cNvSpPr/>
          <p:nvPr/>
        </p:nvSpPr>
        <p:spPr>
          <a:xfrm>
            <a:off x="7957312" y="6252463"/>
            <a:ext cx="1209040" cy="606212"/>
          </a:xfrm>
          <a:custGeom>
            <a:rect b="b" l="l" r="r" t="t"/>
            <a:pathLst>
              <a:path extrusionOk="0" h="454660" w="906779">
                <a:moveTo>
                  <a:pt x="453389" y="0"/>
                </a:moveTo>
                <a:lnTo>
                  <a:pt x="0" y="454151"/>
                </a:lnTo>
                <a:lnTo>
                  <a:pt x="906780" y="454151"/>
                </a:lnTo>
                <a:lnTo>
                  <a:pt x="453389" y="0"/>
                </a:lnTo>
                <a:close/>
              </a:path>
            </a:pathLst>
          </a:custGeom>
          <a:solidFill>
            <a:srgbClr val="FEC8D9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" name="Google Shape;36;p61"/>
          <p:cNvSpPr/>
          <p:nvPr/>
        </p:nvSpPr>
        <p:spPr>
          <a:xfrm>
            <a:off x="11586463" y="5043423"/>
            <a:ext cx="606212" cy="1209040"/>
          </a:xfrm>
          <a:custGeom>
            <a:rect b="b" l="l" r="r" t="t"/>
            <a:pathLst>
              <a:path extrusionOk="0" h="906779" w="454659">
                <a:moveTo>
                  <a:pt x="454151" y="0"/>
                </a:moveTo>
                <a:lnTo>
                  <a:pt x="0" y="453389"/>
                </a:lnTo>
                <a:lnTo>
                  <a:pt x="454151" y="906779"/>
                </a:lnTo>
                <a:lnTo>
                  <a:pt x="454151" y="0"/>
                </a:lnTo>
                <a:close/>
              </a:path>
            </a:pathLst>
          </a:custGeom>
          <a:solidFill>
            <a:srgbClr val="FF5B8E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" name="Google Shape;37;p61"/>
          <p:cNvSpPr/>
          <p:nvPr/>
        </p:nvSpPr>
        <p:spPr>
          <a:xfrm>
            <a:off x="11586463" y="6252463"/>
            <a:ext cx="606212" cy="606212"/>
          </a:xfrm>
          <a:custGeom>
            <a:rect b="b" l="l" r="r" t="t"/>
            <a:pathLst>
              <a:path extrusionOk="0" h="454660" w="454659">
                <a:moveTo>
                  <a:pt x="454151" y="0"/>
                </a:moveTo>
                <a:lnTo>
                  <a:pt x="0" y="454151"/>
                </a:lnTo>
                <a:lnTo>
                  <a:pt x="454151" y="454151"/>
                </a:lnTo>
                <a:lnTo>
                  <a:pt x="454151" y="0"/>
                </a:lnTo>
                <a:close/>
              </a:path>
            </a:pathLst>
          </a:custGeom>
          <a:solidFill>
            <a:srgbClr val="FEC8D9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" name="Google Shape;38;p61"/>
          <p:cNvSpPr/>
          <p:nvPr/>
        </p:nvSpPr>
        <p:spPr>
          <a:xfrm>
            <a:off x="1" y="1123865"/>
            <a:ext cx="3416300" cy="4610947"/>
          </a:xfrm>
          <a:custGeom>
            <a:rect b="b" l="l" r="r" t="t"/>
            <a:pathLst>
              <a:path extrusionOk="0" h="3458210" w="2562225">
                <a:moveTo>
                  <a:pt x="833323" y="0"/>
                </a:moveTo>
                <a:lnTo>
                  <a:pt x="0" y="833298"/>
                </a:lnTo>
                <a:lnTo>
                  <a:pt x="0" y="2624429"/>
                </a:lnTo>
                <a:lnTo>
                  <a:pt x="833323" y="3457752"/>
                </a:lnTo>
                <a:lnTo>
                  <a:pt x="2562225" y="1728851"/>
                </a:lnTo>
                <a:lnTo>
                  <a:pt x="833323" y="0"/>
                </a:lnTo>
                <a:close/>
              </a:path>
            </a:pathLst>
          </a:custGeom>
          <a:solidFill>
            <a:srgbClr val="FF5C8F">
              <a:alpha val="68235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" name="Google Shape;39;p61"/>
          <p:cNvSpPr/>
          <p:nvPr/>
        </p:nvSpPr>
        <p:spPr>
          <a:xfrm>
            <a:off x="2831760" y="1"/>
            <a:ext cx="4610947" cy="4134273"/>
          </a:xfrm>
          <a:custGeom>
            <a:rect b="b" l="l" r="r" t="t"/>
            <a:pathLst>
              <a:path extrusionOk="0" h="3100705" w="3458210">
                <a:moveTo>
                  <a:pt x="2086229" y="0"/>
                </a:moveTo>
                <a:lnTo>
                  <a:pt x="1371700" y="0"/>
                </a:lnTo>
                <a:lnTo>
                  <a:pt x="0" y="1371600"/>
                </a:lnTo>
                <a:lnTo>
                  <a:pt x="1728978" y="3100451"/>
                </a:lnTo>
                <a:lnTo>
                  <a:pt x="3457829" y="1371600"/>
                </a:lnTo>
                <a:lnTo>
                  <a:pt x="2086229" y="0"/>
                </a:lnTo>
                <a:close/>
              </a:path>
            </a:pathLst>
          </a:custGeom>
          <a:solidFill>
            <a:srgbClr val="162B54">
              <a:alpha val="48235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" name="Google Shape;40;p61"/>
          <p:cNvSpPr/>
          <p:nvPr/>
        </p:nvSpPr>
        <p:spPr>
          <a:xfrm>
            <a:off x="1" y="0"/>
            <a:ext cx="7050193" cy="6858000"/>
          </a:xfrm>
          <a:custGeom>
            <a:rect b="b" l="l" r="r" t="t"/>
            <a:pathLst>
              <a:path extrusionOk="0" h="5143500" w="5287645">
                <a:moveTo>
                  <a:pt x="2716015" y="0"/>
                </a:moveTo>
                <a:lnTo>
                  <a:pt x="2423416" y="0"/>
                </a:lnTo>
                <a:lnTo>
                  <a:pt x="0" y="2423450"/>
                </a:lnTo>
                <a:lnTo>
                  <a:pt x="0" y="2720047"/>
                </a:lnTo>
                <a:lnTo>
                  <a:pt x="2423464" y="5143500"/>
                </a:lnTo>
                <a:lnTo>
                  <a:pt x="2715967" y="5143500"/>
                </a:lnTo>
                <a:lnTo>
                  <a:pt x="5287645" y="2571750"/>
                </a:lnTo>
                <a:lnTo>
                  <a:pt x="2716015" y="0"/>
                </a:lnTo>
                <a:close/>
              </a:path>
            </a:pathLst>
          </a:custGeom>
          <a:solidFill>
            <a:srgbClr val="EE004B">
              <a:alpha val="83137"/>
            </a:srgbClr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red text&#10;&#10;Description automatically generated" id="41" name="Google Shape;4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61" y="28891"/>
            <a:ext cx="2066302" cy="58619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1"/>
          <p:cNvSpPr txBox="1"/>
          <p:nvPr>
            <p:ph idx="1" type="body"/>
          </p:nvPr>
        </p:nvSpPr>
        <p:spPr>
          <a:xfrm>
            <a:off x="947793" y="2086300"/>
            <a:ext cx="4935507" cy="181989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5280"/>
              <a:buFont typeface="Noto Sans Symbols"/>
              <a:buNone/>
              <a:defRPr b="1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419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360"/>
              <a:buFont typeface="Noto Sans Symbols"/>
              <a:buChar char="❖"/>
              <a:defRPr b="0" sz="2800">
                <a:latin typeface="Arial"/>
                <a:ea typeface="Arial"/>
                <a:cs typeface="Arial"/>
                <a:sym typeface="Arial"/>
              </a:defRPr>
            </a:lvl2pPr>
            <a:lvl3pPr indent="-4419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360"/>
              <a:buFont typeface="Noto Sans Symbols"/>
              <a:buChar char="❑"/>
              <a:defRPr b="0" sz="2800">
                <a:latin typeface="Arial"/>
                <a:ea typeface="Arial"/>
                <a:cs typeface="Arial"/>
                <a:sym typeface="Arial"/>
              </a:defRPr>
            </a:lvl3pPr>
            <a:lvl4pPr indent="-4419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360"/>
              <a:buChar char="̶"/>
              <a:defRPr b="0" sz="2800"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–"/>
              <a:defRPr b="0"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61"/>
          <p:cNvSpPr txBox="1"/>
          <p:nvPr>
            <p:ph idx="2" type="body"/>
          </p:nvPr>
        </p:nvSpPr>
        <p:spPr>
          <a:xfrm>
            <a:off x="947793" y="3915600"/>
            <a:ext cx="4935507" cy="10629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60"/>
              <a:buNone/>
              <a:defRPr b="0" i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a black square&#10;&#10;Description automatically generated with medium confidence" id="44" name="Google Shape;44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1086730" y="392078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45" name="Google Shape;45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5951881" y="3898926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typing on a computer&#10;&#10;Description automatically generated" id="101" name="Google Shape;101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389"/>
            <a:ext cx="12192000" cy="694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70"/>
          <p:cNvSpPr txBox="1"/>
          <p:nvPr>
            <p:ph type="title"/>
          </p:nvPr>
        </p:nvSpPr>
        <p:spPr>
          <a:xfrm>
            <a:off x="1451295" y="2414546"/>
            <a:ext cx="2776756" cy="314587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600"/>
              <a:buFont typeface="Arial"/>
              <a:buNone/>
              <a:defRPr sz="6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70"/>
          <p:cNvSpPr/>
          <p:nvPr/>
        </p:nvSpPr>
        <p:spPr>
          <a:xfrm rot="10800000">
            <a:off x="3967" y="33816"/>
            <a:ext cx="9419153" cy="1567507"/>
          </a:xfrm>
          <a:custGeom>
            <a:rect b="b" l="l" r="r" t="t"/>
            <a:pathLst>
              <a:path extrusionOk="0" h="430" w="2573">
                <a:moveTo>
                  <a:pt x="1694" y="0"/>
                </a:moveTo>
                <a:lnTo>
                  <a:pt x="1765" y="1"/>
                </a:lnTo>
                <a:lnTo>
                  <a:pt x="1837" y="4"/>
                </a:lnTo>
                <a:lnTo>
                  <a:pt x="1908" y="9"/>
                </a:lnTo>
                <a:lnTo>
                  <a:pt x="1977" y="18"/>
                </a:lnTo>
                <a:lnTo>
                  <a:pt x="2047" y="28"/>
                </a:lnTo>
                <a:lnTo>
                  <a:pt x="2118" y="43"/>
                </a:lnTo>
                <a:lnTo>
                  <a:pt x="2189" y="61"/>
                </a:lnTo>
                <a:lnTo>
                  <a:pt x="2261" y="82"/>
                </a:lnTo>
                <a:lnTo>
                  <a:pt x="2335" y="109"/>
                </a:lnTo>
                <a:lnTo>
                  <a:pt x="2412" y="140"/>
                </a:lnTo>
                <a:lnTo>
                  <a:pt x="2491" y="176"/>
                </a:lnTo>
                <a:lnTo>
                  <a:pt x="2573" y="217"/>
                </a:lnTo>
                <a:lnTo>
                  <a:pt x="2573" y="326"/>
                </a:lnTo>
                <a:lnTo>
                  <a:pt x="2467" y="272"/>
                </a:lnTo>
                <a:lnTo>
                  <a:pt x="2364" y="225"/>
                </a:lnTo>
                <a:lnTo>
                  <a:pt x="2261" y="185"/>
                </a:lnTo>
                <a:lnTo>
                  <a:pt x="2161" y="152"/>
                </a:lnTo>
                <a:lnTo>
                  <a:pt x="2061" y="126"/>
                </a:lnTo>
                <a:lnTo>
                  <a:pt x="1962" y="104"/>
                </a:lnTo>
                <a:lnTo>
                  <a:pt x="1865" y="88"/>
                </a:lnTo>
                <a:lnTo>
                  <a:pt x="1769" y="78"/>
                </a:lnTo>
                <a:lnTo>
                  <a:pt x="1673" y="73"/>
                </a:lnTo>
                <a:lnTo>
                  <a:pt x="1579" y="72"/>
                </a:lnTo>
                <a:lnTo>
                  <a:pt x="1484" y="75"/>
                </a:lnTo>
                <a:lnTo>
                  <a:pt x="1392" y="81"/>
                </a:lnTo>
                <a:lnTo>
                  <a:pt x="1298" y="92"/>
                </a:lnTo>
                <a:lnTo>
                  <a:pt x="1206" y="106"/>
                </a:lnTo>
                <a:lnTo>
                  <a:pt x="1114" y="123"/>
                </a:lnTo>
                <a:lnTo>
                  <a:pt x="1023" y="142"/>
                </a:lnTo>
                <a:lnTo>
                  <a:pt x="931" y="164"/>
                </a:lnTo>
                <a:lnTo>
                  <a:pt x="839" y="188"/>
                </a:lnTo>
                <a:lnTo>
                  <a:pt x="747" y="212"/>
                </a:lnTo>
                <a:lnTo>
                  <a:pt x="655" y="238"/>
                </a:lnTo>
                <a:lnTo>
                  <a:pt x="563" y="266"/>
                </a:lnTo>
                <a:lnTo>
                  <a:pt x="471" y="293"/>
                </a:lnTo>
                <a:lnTo>
                  <a:pt x="379" y="322"/>
                </a:lnTo>
                <a:lnTo>
                  <a:pt x="285" y="350"/>
                </a:lnTo>
                <a:lnTo>
                  <a:pt x="191" y="377"/>
                </a:lnTo>
                <a:lnTo>
                  <a:pt x="96" y="404"/>
                </a:lnTo>
                <a:lnTo>
                  <a:pt x="0" y="430"/>
                </a:lnTo>
                <a:lnTo>
                  <a:pt x="114" y="395"/>
                </a:lnTo>
                <a:lnTo>
                  <a:pt x="228" y="358"/>
                </a:lnTo>
                <a:lnTo>
                  <a:pt x="339" y="320"/>
                </a:lnTo>
                <a:lnTo>
                  <a:pt x="452" y="281"/>
                </a:lnTo>
                <a:lnTo>
                  <a:pt x="562" y="243"/>
                </a:lnTo>
                <a:lnTo>
                  <a:pt x="673" y="205"/>
                </a:lnTo>
                <a:lnTo>
                  <a:pt x="785" y="169"/>
                </a:lnTo>
                <a:lnTo>
                  <a:pt x="896" y="134"/>
                </a:lnTo>
                <a:lnTo>
                  <a:pt x="1007" y="102"/>
                </a:lnTo>
                <a:lnTo>
                  <a:pt x="1119" y="73"/>
                </a:lnTo>
                <a:lnTo>
                  <a:pt x="1233" y="48"/>
                </a:lnTo>
                <a:lnTo>
                  <a:pt x="1345" y="27"/>
                </a:lnTo>
                <a:lnTo>
                  <a:pt x="1460" y="13"/>
                </a:lnTo>
                <a:lnTo>
                  <a:pt x="1576" y="3"/>
                </a:lnTo>
                <a:lnTo>
                  <a:pt x="1694" y="0"/>
                </a:lnTo>
                <a:close/>
              </a:path>
            </a:pathLst>
          </a:custGeom>
          <a:solidFill>
            <a:srgbClr val="FEC8D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" name="Google Shape;104;p70"/>
          <p:cNvSpPr/>
          <p:nvPr/>
        </p:nvSpPr>
        <p:spPr>
          <a:xfrm rot="10800000">
            <a:off x="3893041" y="-389"/>
            <a:ext cx="8298958" cy="1269351"/>
          </a:xfrm>
          <a:custGeom>
            <a:rect b="b" l="l" r="r" t="t"/>
            <a:pathLst>
              <a:path extrusionOk="0" h="807153" w="5254927">
                <a:moveTo>
                  <a:pt x="5254927" y="0"/>
                </a:moveTo>
                <a:lnTo>
                  <a:pt x="4990674" y="81131"/>
                </a:lnTo>
                <a:lnTo>
                  <a:pt x="4726421" y="166897"/>
                </a:lnTo>
                <a:lnTo>
                  <a:pt x="4469122" y="252664"/>
                </a:lnTo>
                <a:lnTo>
                  <a:pt x="4211823" y="345384"/>
                </a:lnTo>
                <a:lnTo>
                  <a:pt x="3952206" y="433468"/>
                </a:lnTo>
                <a:lnTo>
                  <a:pt x="3694907" y="519235"/>
                </a:lnTo>
                <a:lnTo>
                  <a:pt x="3437608" y="607319"/>
                </a:lnTo>
                <a:lnTo>
                  <a:pt x="3177991" y="686132"/>
                </a:lnTo>
                <a:lnTo>
                  <a:pt x="2920692" y="757990"/>
                </a:lnTo>
                <a:lnTo>
                  <a:pt x="2737149" y="807153"/>
                </a:lnTo>
                <a:lnTo>
                  <a:pt x="84878" y="807153"/>
                </a:lnTo>
                <a:lnTo>
                  <a:pt x="0" y="781170"/>
                </a:lnTo>
                <a:lnTo>
                  <a:pt x="0" y="544733"/>
                </a:lnTo>
                <a:lnTo>
                  <a:pt x="264253" y="625863"/>
                </a:lnTo>
                <a:lnTo>
                  <a:pt x="528506" y="686132"/>
                </a:lnTo>
                <a:lnTo>
                  <a:pt x="785805" y="734810"/>
                </a:lnTo>
                <a:lnTo>
                  <a:pt x="1043104" y="767262"/>
                </a:lnTo>
                <a:lnTo>
                  <a:pt x="1295767" y="783488"/>
                </a:lnTo>
                <a:lnTo>
                  <a:pt x="1548430" y="790442"/>
                </a:lnTo>
                <a:lnTo>
                  <a:pt x="1801093" y="781170"/>
                </a:lnTo>
                <a:lnTo>
                  <a:pt x="2051438" y="762626"/>
                </a:lnTo>
                <a:lnTo>
                  <a:pt x="2299465" y="734810"/>
                </a:lnTo>
                <a:lnTo>
                  <a:pt x="2545174" y="697722"/>
                </a:lnTo>
                <a:lnTo>
                  <a:pt x="2793201" y="653680"/>
                </a:lnTo>
                <a:lnTo>
                  <a:pt x="3038910" y="600365"/>
                </a:lnTo>
                <a:lnTo>
                  <a:pt x="3284619" y="544733"/>
                </a:lnTo>
                <a:lnTo>
                  <a:pt x="3528010" y="484465"/>
                </a:lnTo>
                <a:lnTo>
                  <a:pt x="3776037" y="417242"/>
                </a:lnTo>
                <a:lnTo>
                  <a:pt x="4019428" y="347702"/>
                </a:lnTo>
                <a:lnTo>
                  <a:pt x="4262819" y="278162"/>
                </a:lnTo>
                <a:lnTo>
                  <a:pt x="4510846" y="206303"/>
                </a:lnTo>
                <a:lnTo>
                  <a:pt x="4758873" y="136763"/>
                </a:lnTo>
                <a:lnTo>
                  <a:pt x="5004582" y="67223"/>
                </a:lnTo>
                <a:close/>
              </a:path>
            </a:pathLst>
          </a:custGeom>
          <a:solidFill>
            <a:srgbClr val="D5DBE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red text&#10;&#10;Description automatically generated" id="105" name="Google Shape;105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346" y="6331031"/>
            <a:ext cx="2149077" cy="60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70"/>
          <p:cNvSpPr/>
          <p:nvPr/>
        </p:nvSpPr>
        <p:spPr>
          <a:xfrm>
            <a:off x="1" y="6374136"/>
            <a:ext cx="4588176" cy="492251"/>
          </a:xfrm>
          <a:prstGeom prst="rect">
            <a:avLst/>
          </a:prstGeom>
          <a:gradFill>
            <a:gsLst>
              <a:gs pos="0">
                <a:srgbClr val="EF233C"/>
              </a:gs>
              <a:gs pos="100000">
                <a:srgbClr val="FF92B4"/>
              </a:gs>
            </a:gsLst>
            <a:lin ang="0" scaled="0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70"/>
          <p:cNvSpPr/>
          <p:nvPr/>
        </p:nvSpPr>
        <p:spPr>
          <a:xfrm>
            <a:off x="4467290" y="6373640"/>
            <a:ext cx="524510" cy="492251"/>
          </a:xfrm>
          <a:custGeom>
            <a:rect b="b" l="l" r="r" t="t"/>
            <a:pathLst>
              <a:path extrusionOk="0" h="498475" w="524510">
                <a:moveTo>
                  <a:pt x="405003" y="0"/>
                </a:moveTo>
                <a:lnTo>
                  <a:pt x="0" y="0"/>
                </a:lnTo>
                <a:lnTo>
                  <a:pt x="119253" y="498348"/>
                </a:lnTo>
                <a:lnTo>
                  <a:pt x="524256" y="498348"/>
                </a:lnTo>
                <a:lnTo>
                  <a:pt x="4050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70"/>
          <p:cNvSpPr/>
          <p:nvPr/>
        </p:nvSpPr>
        <p:spPr>
          <a:xfrm>
            <a:off x="7541703" y="6381756"/>
            <a:ext cx="4650296" cy="484631"/>
          </a:xfrm>
          <a:prstGeom prst="rect">
            <a:avLst/>
          </a:prstGeom>
          <a:gradFill>
            <a:gsLst>
              <a:gs pos="0">
                <a:srgbClr val="FF92B4"/>
              </a:gs>
              <a:gs pos="100000">
                <a:srgbClr val="EF233C"/>
              </a:gs>
            </a:gsLst>
            <a:lin ang="0" scaled="0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70"/>
          <p:cNvSpPr/>
          <p:nvPr/>
        </p:nvSpPr>
        <p:spPr>
          <a:xfrm>
            <a:off x="7210981" y="6381756"/>
            <a:ext cx="524510" cy="476750"/>
          </a:xfrm>
          <a:custGeom>
            <a:rect b="b" l="l" r="r" t="t"/>
            <a:pathLst>
              <a:path extrusionOk="0" h="492759" w="524509">
                <a:moveTo>
                  <a:pt x="524255" y="0"/>
                </a:moveTo>
                <a:lnTo>
                  <a:pt x="117855" y="0"/>
                </a:lnTo>
                <a:lnTo>
                  <a:pt x="0" y="492251"/>
                </a:lnTo>
                <a:lnTo>
                  <a:pt x="406400" y="492251"/>
                </a:lnTo>
                <a:lnTo>
                  <a:pt x="5242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" name="Google Shape;110;p70"/>
          <p:cNvCxnSpPr/>
          <p:nvPr/>
        </p:nvCxnSpPr>
        <p:spPr>
          <a:xfrm>
            <a:off x="4456826" y="6331031"/>
            <a:ext cx="131351" cy="53486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" name="Google Shape;111;p70"/>
          <p:cNvCxnSpPr/>
          <p:nvPr/>
        </p:nvCxnSpPr>
        <p:spPr>
          <a:xfrm flipH="1">
            <a:off x="7606542" y="6340556"/>
            <a:ext cx="139457" cy="526969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black background with a black square&#10;&#10;Description automatically generated with medium confidence" id="112" name="Google Shape;112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113" name="Google Shape;113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128861" y="5280269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Main">
  <p:cSld name="Theme Main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1"/>
          <p:cNvSpPr/>
          <p:nvPr/>
        </p:nvSpPr>
        <p:spPr>
          <a:xfrm>
            <a:off x="1" y="0"/>
            <a:ext cx="12191999" cy="504342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6" name="Google Shape;116;p71"/>
          <p:cNvSpPr/>
          <p:nvPr/>
        </p:nvSpPr>
        <p:spPr>
          <a:xfrm>
            <a:off x="0" y="0"/>
            <a:ext cx="3416300" cy="637339"/>
          </a:xfrm>
          <a:prstGeom prst="rect">
            <a:avLst/>
          </a:prstGeom>
          <a:solidFill>
            <a:srgbClr val="FFFFFF">
              <a:alpha val="945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7" name="Google Shape;117;p71"/>
          <p:cNvSpPr/>
          <p:nvPr/>
        </p:nvSpPr>
        <p:spPr>
          <a:xfrm>
            <a:off x="470019" y="6221338"/>
            <a:ext cx="2555192" cy="5811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8" name="Google Shape;118;p71"/>
          <p:cNvSpPr/>
          <p:nvPr/>
        </p:nvSpPr>
        <p:spPr>
          <a:xfrm>
            <a:off x="0" y="5043423"/>
            <a:ext cx="12192000" cy="1815253"/>
          </a:xfrm>
          <a:custGeom>
            <a:rect b="b" l="l" r="r" t="t"/>
            <a:pathLst>
              <a:path extrusionOk="0" h="1361439" w="9144000">
                <a:moveTo>
                  <a:pt x="0" y="1360931"/>
                </a:moveTo>
                <a:lnTo>
                  <a:pt x="9144000" y="1360931"/>
                </a:lnTo>
                <a:lnTo>
                  <a:pt x="9144000" y="0"/>
                </a:lnTo>
                <a:lnTo>
                  <a:pt x="0" y="0"/>
                </a:lnTo>
                <a:lnTo>
                  <a:pt x="0" y="13609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" name="Google Shape;119;p71"/>
          <p:cNvSpPr/>
          <p:nvPr/>
        </p:nvSpPr>
        <p:spPr>
          <a:xfrm>
            <a:off x="8026400" y="5043423"/>
            <a:ext cx="4165600" cy="1815253"/>
          </a:xfrm>
          <a:custGeom>
            <a:rect b="b" l="l" r="r" t="t"/>
            <a:pathLst>
              <a:path extrusionOk="0" h="1361439" w="3124200">
                <a:moveTo>
                  <a:pt x="3124200" y="0"/>
                </a:moveTo>
                <a:lnTo>
                  <a:pt x="1348485" y="0"/>
                </a:lnTo>
                <a:lnTo>
                  <a:pt x="0" y="1360931"/>
                </a:lnTo>
                <a:lnTo>
                  <a:pt x="3124200" y="1360931"/>
                </a:lnTo>
                <a:lnTo>
                  <a:pt x="3124200" y="0"/>
                </a:lnTo>
                <a:close/>
              </a:path>
            </a:pathLst>
          </a:custGeom>
          <a:solidFill>
            <a:srgbClr val="D2F315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0" name="Google Shape;120;p71"/>
          <p:cNvSpPr/>
          <p:nvPr/>
        </p:nvSpPr>
        <p:spPr>
          <a:xfrm>
            <a:off x="10377086" y="5043594"/>
            <a:ext cx="1209887" cy="1209887"/>
          </a:xfrm>
          <a:custGeom>
            <a:rect b="b" l="l" r="r" t="t"/>
            <a:pathLst>
              <a:path extrusionOk="0" h="907414" w="907415">
                <a:moveTo>
                  <a:pt x="453516" y="0"/>
                </a:moveTo>
                <a:lnTo>
                  <a:pt x="0" y="453593"/>
                </a:lnTo>
                <a:lnTo>
                  <a:pt x="453516" y="907186"/>
                </a:lnTo>
                <a:lnTo>
                  <a:pt x="907160" y="453593"/>
                </a:lnTo>
                <a:lnTo>
                  <a:pt x="453516" y="0"/>
                </a:lnTo>
                <a:close/>
              </a:path>
            </a:pathLst>
          </a:custGeom>
          <a:solidFill>
            <a:srgbClr val="FF5B8E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" name="Google Shape;121;p71"/>
          <p:cNvSpPr/>
          <p:nvPr/>
        </p:nvSpPr>
        <p:spPr>
          <a:xfrm>
            <a:off x="9167198" y="5043594"/>
            <a:ext cx="1209887" cy="1209887"/>
          </a:xfrm>
          <a:custGeom>
            <a:rect b="b" l="l" r="r" t="t"/>
            <a:pathLst>
              <a:path extrusionOk="0" h="907414" w="907415">
                <a:moveTo>
                  <a:pt x="453644" y="0"/>
                </a:moveTo>
                <a:lnTo>
                  <a:pt x="0" y="453593"/>
                </a:lnTo>
                <a:lnTo>
                  <a:pt x="453644" y="907186"/>
                </a:lnTo>
                <a:lnTo>
                  <a:pt x="907287" y="453593"/>
                </a:lnTo>
                <a:lnTo>
                  <a:pt x="453644" y="0"/>
                </a:lnTo>
                <a:close/>
              </a:path>
            </a:pathLst>
          </a:custGeom>
          <a:solidFill>
            <a:srgbClr val="FF5B8E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2" name="Google Shape;122;p71"/>
          <p:cNvSpPr/>
          <p:nvPr/>
        </p:nvSpPr>
        <p:spPr>
          <a:xfrm>
            <a:off x="9772226" y="5043594"/>
            <a:ext cx="1209887" cy="605367"/>
          </a:xfrm>
          <a:custGeom>
            <a:rect b="b" l="l" r="r" t="t"/>
            <a:pathLst>
              <a:path extrusionOk="0" h="454025" w="907415">
                <a:moveTo>
                  <a:pt x="907160" y="0"/>
                </a:moveTo>
                <a:lnTo>
                  <a:pt x="0" y="0"/>
                </a:lnTo>
                <a:lnTo>
                  <a:pt x="453644" y="453605"/>
                </a:lnTo>
                <a:lnTo>
                  <a:pt x="907160" y="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3" name="Google Shape;123;p71"/>
          <p:cNvSpPr/>
          <p:nvPr/>
        </p:nvSpPr>
        <p:spPr>
          <a:xfrm>
            <a:off x="10982282" y="5043594"/>
            <a:ext cx="1209887" cy="605367"/>
          </a:xfrm>
          <a:custGeom>
            <a:rect b="b" l="l" r="r" t="t"/>
            <a:pathLst>
              <a:path extrusionOk="0" h="454025" w="907415">
                <a:moveTo>
                  <a:pt x="907161" y="0"/>
                </a:moveTo>
                <a:lnTo>
                  <a:pt x="0" y="0"/>
                </a:lnTo>
                <a:lnTo>
                  <a:pt x="453517" y="453605"/>
                </a:lnTo>
                <a:lnTo>
                  <a:pt x="907161" y="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" name="Google Shape;124;p71"/>
          <p:cNvSpPr/>
          <p:nvPr/>
        </p:nvSpPr>
        <p:spPr>
          <a:xfrm>
            <a:off x="10982113" y="5648401"/>
            <a:ext cx="1209887" cy="1209887"/>
          </a:xfrm>
          <a:custGeom>
            <a:rect b="b" l="l" r="r" t="t"/>
            <a:pathLst>
              <a:path extrusionOk="0" h="907414" w="907415">
                <a:moveTo>
                  <a:pt x="453644" y="0"/>
                </a:moveTo>
                <a:lnTo>
                  <a:pt x="0" y="453605"/>
                </a:lnTo>
                <a:lnTo>
                  <a:pt x="453645" y="907199"/>
                </a:lnTo>
                <a:lnTo>
                  <a:pt x="907288" y="453605"/>
                </a:lnTo>
                <a:lnTo>
                  <a:pt x="453644" y="0"/>
                </a:lnTo>
                <a:close/>
              </a:path>
            </a:pathLst>
          </a:custGeom>
          <a:solidFill>
            <a:srgbClr val="FF92B4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" name="Google Shape;125;p71"/>
          <p:cNvSpPr/>
          <p:nvPr/>
        </p:nvSpPr>
        <p:spPr>
          <a:xfrm>
            <a:off x="9772226" y="5648401"/>
            <a:ext cx="1209887" cy="1209887"/>
          </a:xfrm>
          <a:custGeom>
            <a:rect b="b" l="l" r="r" t="t"/>
            <a:pathLst>
              <a:path extrusionOk="0" h="907414" w="907415">
                <a:moveTo>
                  <a:pt x="453644" y="0"/>
                </a:moveTo>
                <a:lnTo>
                  <a:pt x="0" y="453605"/>
                </a:lnTo>
                <a:lnTo>
                  <a:pt x="453642" y="907199"/>
                </a:lnTo>
                <a:lnTo>
                  <a:pt x="907160" y="453605"/>
                </a:lnTo>
                <a:lnTo>
                  <a:pt x="453644" y="0"/>
                </a:lnTo>
              </a:path>
            </a:pathLst>
          </a:custGeom>
          <a:solidFill>
            <a:srgbClr val="FF92B4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" name="Google Shape;126;p71"/>
          <p:cNvSpPr/>
          <p:nvPr/>
        </p:nvSpPr>
        <p:spPr>
          <a:xfrm>
            <a:off x="8562171" y="5648401"/>
            <a:ext cx="1209887" cy="1209887"/>
          </a:xfrm>
          <a:custGeom>
            <a:rect b="b" l="l" r="r" t="t"/>
            <a:pathLst>
              <a:path extrusionOk="0" h="907414" w="907415">
                <a:moveTo>
                  <a:pt x="453644" y="0"/>
                </a:moveTo>
                <a:lnTo>
                  <a:pt x="0" y="453605"/>
                </a:lnTo>
                <a:lnTo>
                  <a:pt x="453641" y="907199"/>
                </a:lnTo>
                <a:lnTo>
                  <a:pt x="907288" y="453605"/>
                </a:lnTo>
                <a:lnTo>
                  <a:pt x="453644" y="0"/>
                </a:lnTo>
                <a:close/>
              </a:path>
            </a:pathLst>
          </a:custGeom>
          <a:solidFill>
            <a:srgbClr val="FF92B4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" name="Google Shape;127;p71"/>
          <p:cNvSpPr/>
          <p:nvPr/>
        </p:nvSpPr>
        <p:spPr>
          <a:xfrm>
            <a:off x="10377424" y="6252463"/>
            <a:ext cx="1209040" cy="606212"/>
          </a:xfrm>
          <a:custGeom>
            <a:rect b="b" l="l" r="r" t="t"/>
            <a:pathLst>
              <a:path extrusionOk="0" h="454660" w="906779">
                <a:moveTo>
                  <a:pt x="453389" y="0"/>
                </a:moveTo>
                <a:lnTo>
                  <a:pt x="0" y="454151"/>
                </a:lnTo>
                <a:lnTo>
                  <a:pt x="906779" y="454151"/>
                </a:lnTo>
                <a:lnTo>
                  <a:pt x="453389" y="0"/>
                </a:lnTo>
                <a:close/>
              </a:path>
            </a:pathLst>
          </a:custGeom>
          <a:solidFill>
            <a:srgbClr val="FEC8D9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" name="Google Shape;128;p71"/>
          <p:cNvSpPr/>
          <p:nvPr/>
        </p:nvSpPr>
        <p:spPr>
          <a:xfrm>
            <a:off x="9166353" y="6252463"/>
            <a:ext cx="1211580" cy="606212"/>
          </a:xfrm>
          <a:custGeom>
            <a:rect b="b" l="l" r="r" t="t"/>
            <a:pathLst>
              <a:path extrusionOk="0" h="454660" w="908684">
                <a:moveTo>
                  <a:pt x="454151" y="0"/>
                </a:moveTo>
                <a:lnTo>
                  <a:pt x="0" y="454151"/>
                </a:lnTo>
                <a:lnTo>
                  <a:pt x="908303" y="454151"/>
                </a:lnTo>
                <a:lnTo>
                  <a:pt x="454151" y="0"/>
                </a:lnTo>
                <a:close/>
              </a:path>
            </a:pathLst>
          </a:custGeom>
          <a:solidFill>
            <a:srgbClr val="FEC8D9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9" name="Google Shape;129;p71"/>
          <p:cNvSpPr/>
          <p:nvPr/>
        </p:nvSpPr>
        <p:spPr>
          <a:xfrm>
            <a:off x="7957312" y="6252463"/>
            <a:ext cx="1209040" cy="606212"/>
          </a:xfrm>
          <a:custGeom>
            <a:rect b="b" l="l" r="r" t="t"/>
            <a:pathLst>
              <a:path extrusionOk="0" h="454660" w="906779">
                <a:moveTo>
                  <a:pt x="453389" y="0"/>
                </a:moveTo>
                <a:lnTo>
                  <a:pt x="0" y="454151"/>
                </a:lnTo>
                <a:lnTo>
                  <a:pt x="906780" y="454151"/>
                </a:lnTo>
                <a:lnTo>
                  <a:pt x="453389" y="0"/>
                </a:lnTo>
                <a:close/>
              </a:path>
            </a:pathLst>
          </a:custGeom>
          <a:solidFill>
            <a:srgbClr val="FEC8D9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0" name="Google Shape;130;p71"/>
          <p:cNvSpPr/>
          <p:nvPr/>
        </p:nvSpPr>
        <p:spPr>
          <a:xfrm>
            <a:off x="11586463" y="5043423"/>
            <a:ext cx="606212" cy="1209040"/>
          </a:xfrm>
          <a:custGeom>
            <a:rect b="b" l="l" r="r" t="t"/>
            <a:pathLst>
              <a:path extrusionOk="0" h="906779" w="454659">
                <a:moveTo>
                  <a:pt x="454151" y="0"/>
                </a:moveTo>
                <a:lnTo>
                  <a:pt x="0" y="453389"/>
                </a:lnTo>
                <a:lnTo>
                  <a:pt x="454151" y="906779"/>
                </a:lnTo>
                <a:lnTo>
                  <a:pt x="454151" y="0"/>
                </a:lnTo>
                <a:close/>
              </a:path>
            </a:pathLst>
          </a:custGeom>
          <a:solidFill>
            <a:srgbClr val="FF5B8E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" name="Google Shape;131;p71"/>
          <p:cNvSpPr/>
          <p:nvPr/>
        </p:nvSpPr>
        <p:spPr>
          <a:xfrm>
            <a:off x="11586463" y="6252463"/>
            <a:ext cx="606212" cy="606212"/>
          </a:xfrm>
          <a:custGeom>
            <a:rect b="b" l="l" r="r" t="t"/>
            <a:pathLst>
              <a:path extrusionOk="0" h="454660" w="454659">
                <a:moveTo>
                  <a:pt x="454151" y="0"/>
                </a:moveTo>
                <a:lnTo>
                  <a:pt x="0" y="454151"/>
                </a:lnTo>
                <a:lnTo>
                  <a:pt x="454151" y="454151"/>
                </a:lnTo>
                <a:lnTo>
                  <a:pt x="454151" y="0"/>
                </a:lnTo>
                <a:close/>
              </a:path>
            </a:pathLst>
          </a:custGeom>
          <a:solidFill>
            <a:srgbClr val="FEC8D9"/>
          </a:solidFill>
          <a:ln cap="flat" cmpd="sng" w="9525">
            <a:solidFill>
              <a:srgbClr val="FEC8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" name="Google Shape;132;p71"/>
          <p:cNvSpPr/>
          <p:nvPr/>
        </p:nvSpPr>
        <p:spPr>
          <a:xfrm>
            <a:off x="1" y="1123865"/>
            <a:ext cx="3416300" cy="4610947"/>
          </a:xfrm>
          <a:custGeom>
            <a:rect b="b" l="l" r="r" t="t"/>
            <a:pathLst>
              <a:path extrusionOk="0" h="3458210" w="2562225">
                <a:moveTo>
                  <a:pt x="833323" y="0"/>
                </a:moveTo>
                <a:lnTo>
                  <a:pt x="0" y="833298"/>
                </a:lnTo>
                <a:lnTo>
                  <a:pt x="0" y="2624429"/>
                </a:lnTo>
                <a:lnTo>
                  <a:pt x="833323" y="3457752"/>
                </a:lnTo>
                <a:lnTo>
                  <a:pt x="2562225" y="1728851"/>
                </a:lnTo>
                <a:lnTo>
                  <a:pt x="833323" y="0"/>
                </a:lnTo>
                <a:close/>
              </a:path>
            </a:pathLst>
          </a:custGeom>
          <a:solidFill>
            <a:srgbClr val="FF5C8F">
              <a:alpha val="69411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" name="Google Shape;133;p71"/>
          <p:cNvSpPr/>
          <p:nvPr/>
        </p:nvSpPr>
        <p:spPr>
          <a:xfrm>
            <a:off x="2831760" y="1"/>
            <a:ext cx="4610947" cy="4134273"/>
          </a:xfrm>
          <a:custGeom>
            <a:rect b="b" l="l" r="r" t="t"/>
            <a:pathLst>
              <a:path extrusionOk="0" h="3100705" w="3458210">
                <a:moveTo>
                  <a:pt x="2086229" y="0"/>
                </a:moveTo>
                <a:lnTo>
                  <a:pt x="1371700" y="0"/>
                </a:lnTo>
                <a:lnTo>
                  <a:pt x="0" y="1371600"/>
                </a:lnTo>
                <a:lnTo>
                  <a:pt x="1728978" y="3100451"/>
                </a:lnTo>
                <a:lnTo>
                  <a:pt x="3457829" y="1371600"/>
                </a:lnTo>
                <a:lnTo>
                  <a:pt x="2086229" y="0"/>
                </a:lnTo>
                <a:close/>
              </a:path>
            </a:pathLst>
          </a:custGeom>
          <a:solidFill>
            <a:srgbClr val="162B54">
              <a:alpha val="49411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4" name="Google Shape;134;p71"/>
          <p:cNvSpPr/>
          <p:nvPr/>
        </p:nvSpPr>
        <p:spPr>
          <a:xfrm>
            <a:off x="1" y="0"/>
            <a:ext cx="7050193" cy="6858000"/>
          </a:xfrm>
          <a:custGeom>
            <a:rect b="b" l="l" r="r" t="t"/>
            <a:pathLst>
              <a:path extrusionOk="0" h="5143500" w="5287645">
                <a:moveTo>
                  <a:pt x="2716015" y="0"/>
                </a:moveTo>
                <a:lnTo>
                  <a:pt x="2423416" y="0"/>
                </a:lnTo>
                <a:lnTo>
                  <a:pt x="0" y="2423450"/>
                </a:lnTo>
                <a:lnTo>
                  <a:pt x="0" y="2720047"/>
                </a:lnTo>
                <a:lnTo>
                  <a:pt x="2423464" y="5143500"/>
                </a:lnTo>
                <a:lnTo>
                  <a:pt x="2715967" y="5143500"/>
                </a:lnTo>
                <a:lnTo>
                  <a:pt x="5287645" y="2571750"/>
                </a:lnTo>
                <a:lnTo>
                  <a:pt x="2716015" y="0"/>
                </a:lnTo>
                <a:close/>
              </a:path>
            </a:pathLst>
          </a:custGeom>
          <a:solidFill>
            <a:srgbClr val="EE004B">
              <a:alpha val="84313"/>
            </a:srgbClr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red text&#10;&#10;Description automatically generated" id="135" name="Google Shape;13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61" y="28891"/>
            <a:ext cx="2066302" cy="58619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71"/>
          <p:cNvSpPr txBox="1"/>
          <p:nvPr>
            <p:ph idx="1" type="body"/>
          </p:nvPr>
        </p:nvSpPr>
        <p:spPr>
          <a:xfrm>
            <a:off x="947793" y="2086300"/>
            <a:ext cx="4935507" cy="181989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5280"/>
              <a:buFont typeface="Noto Sans Symbols"/>
              <a:buNone/>
              <a:defRPr b="1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419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360"/>
              <a:buFont typeface="Noto Sans Symbols"/>
              <a:buChar char="❖"/>
              <a:defRPr b="0" sz="2800">
                <a:latin typeface="Arial"/>
                <a:ea typeface="Arial"/>
                <a:cs typeface="Arial"/>
                <a:sym typeface="Arial"/>
              </a:defRPr>
            </a:lvl2pPr>
            <a:lvl3pPr indent="-4419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360"/>
              <a:buFont typeface="Noto Sans Symbols"/>
              <a:buChar char="❑"/>
              <a:defRPr b="0" sz="2800">
                <a:latin typeface="Arial"/>
                <a:ea typeface="Arial"/>
                <a:cs typeface="Arial"/>
                <a:sym typeface="Arial"/>
              </a:defRPr>
            </a:lvl3pPr>
            <a:lvl4pPr indent="-4419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360"/>
              <a:buChar char="̶"/>
              <a:defRPr b="0" sz="2800"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–"/>
              <a:defRPr b="0"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71"/>
          <p:cNvSpPr txBox="1"/>
          <p:nvPr>
            <p:ph idx="2" type="body"/>
          </p:nvPr>
        </p:nvSpPr>
        <p:spPr>
          <a:xfrm>
            <a:off x="947793" y="3915600"/>
            <a:ext cx="4935507" cy="10629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60"/>
              <a:buNone/>
              <a:defRPr b="0" i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a black square&#10;&#10;Description automatically generated with medium confidence" id="138" name="Google Shape;138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1086730" y="392078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139" name="Google Shape;139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5951881" y="3898926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Primary">
  <p:cSld name="Theme Primary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72"/>
          <p:cNvPicPr preferRelativeResize="0"/>
          <p:nvPr/>
        </p:nvPicPr>
        <p:blipFill rotWithShape="1">
          <a:blip r:embed="rId2">
            <a:alphaModFix/>
          </a:blip>
          <a:srcRect b="0" l="549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72"/>
          <p:cNvSpPr txBox="1"/>
          <p:nvPr>
            <p:ph idx="1" type="body"/>
          </p:nvPr>
        </p:nvSpPr>
        <p:spPr>
          <a:xfrm>
            <a:off x="845241" y="2407621"/>
            <a:ext cx="7308858" cy="2297729"/>
          </a:xfrm>
          <a:prstGeom prst="rect">
            <a:avLst/>
          </a:prstGeom>
          <a:solidFill>
            <a:srgbClr val="F3F2F2">
              <a:alpha val="29411"/>
            </a:srgbClr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t" bIns="72000" lIns="144000" spcFirstLastPara="1" rIns="36000" wrap="square" tIns="360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6480"/>
              <a:buFont typeface="Noto Sans Symbols"/>
              <a:buNone/>
              <a:defRPr b="1" sz="5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419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360"/>
              <a:buFont typeface="Noto Sans Symbols"/>
              <a:buChar char="❖"/>
              <a:defRPr b="0" sz="2800">
                <a:latin typeface="Arial"/>
                <a:ea typeface="Arial"/>
                <a:cs typeface="Arial"/>
                <a:sym typeface="Arial"/>
              </a:defRPr>
            </a:lvl2pPr>
            <a:lvl3pPr indent="-4419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360"/>
              <a:buFont typeface="Noto Sans Symbols"/>
              <a:buChar char="❑"/>
              <a:defRPr b="0" sz="2800">
                <a:latin typeface="Arial"/>
                <a:ea typeface="Arial"/>
                <a:cs typeface="Arial"/>
                <a:sym typeface="Arial"/>
              </a:defRPr>
            </a:lvl3pPr>
            <a:lvl4pPr indent="-4419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360"/>
              <a:buChar char="̶"/>
              <a:defRPr b="0" sz="2800"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–"/>
              <a:defRPr b="0"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72"/>
          <p:cNvSpPr txBox="1"/>
          <p:nvPr>
            <p:ph idx="2" type="body"/>
          </p:nvPr>
        </p:nvSpPr>
        <p:spPr>
          <a:xfrm>
            <a:off x="845241" y="4717146"/>
            <a:ext cx="5250759" cy="1062956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144000" spcFirstLastPara="1" rIns="36000" wrap="square" tIns="360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60"/>
              <a:buNone/>
              <a:defRPr b="0" i="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red text&#10;&#10;Description automatically generated" id="144" name="Google Shape;14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9851" y="1703176"/>
            <a:ext cx="2483143" cy="704446"/>
          </a:xfrm>
          <a:prstGeom prst="rect">
            <a:avLst/>
          </a:prstGeom>
          <a:noFill/>
          <a:ln>
            <a:noFill/>
          </a:ln>
          <a:effectLst>
            <a:outerShdw blurRad="50800" rotWithShape="0" algn="bl" dir="18900000" dist="38100">
              <a:srgbClr val="000000">
                <a:alpha val="40000"/>
              </a:srgbClr>
            </a:outerShdw>
          </a:effectLst>
        </p:spPr>
      </p:pic>
      <p:pic>
        <p:nvPicPr>
          <p:cNvPr descr="A black background with a black square&#10;&#10;Description automatically generated with medium confidence" id="145" name="Google Shape;145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146" name="Google Shape;146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Secondary">
  <p:cSld name="Theme Secondar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typing on a computer&#10;&#10;Description automatically generated" id="148" name="Google Shape;148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"/>
            <a:ext cx="12192000" cy="69328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a black square&#10;&#10;Description automatically generated with medium confidence" id="149" name="Google Shape;14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150" name="Google Shape;150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sp>
        <p:nvSpPr>
          <p:cNvPr id="151" name="Google Shape;151;p73"/>
          <p:cNvSpPr txBox="1"/>
          <p:nvPr>
            <p:ph idx="1" type="body"/>
          </p:nvPr>
        </p:nvSpPr>
        <p:spPr>
          <a:xfrm>
            <a:off x="845241" y="2407621"/>
            <a:ext cx="4935507" cy="2297729"/>
          </a:xfrm>
          <a:prstGeom prst="rect">
            <a:avLst/>
          </a:prstGeom>
          <a:solidFill>
            <a:srgbClr val="F8F8F9">
              <a:alpha val="20000"/>
            </a:srgbClr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t" bIns="72000" lIns="144000" spcFirstLastPara="1" rIns="36000" wrap="square" tIns="360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6480"/>
              <a:buFont typeface="Noto Sans Symbols"/>
              <a:buNone/>
              <a:defRPr b="1" sz="5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419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360"/>
              <a:buFont typeface="Noto Sans Symbols"/>
              <a:buChar char="❖"/>
              <a:defRPr b="0" sz="2800">
                <a:latin typeface="Arial"/>
                <a:ea typeface="Arial"/>
                <a:cs typeface="Arial"/>
                <a:sym typeface="Arial"/>
              </a:defRPr>
            </a:lvl2pPr>
            <a:lvl3pPr indent="-4419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360"/>
              <a:buFont typeface="Noto Sans Symbols"/>
              <a:buChar char="❑"/>
              <a:defRPr b="0" sz="2800">
                <a:latin typeface="Arial"/>
                <a:ea typeface="Arial"/>
                <a:cs typeface="Arial"/>
                <a:sym typeface="Arial"/>
              </a:defRPr>
            </a:lvl3pPr>
            <a:lvl4pPr indent="-4419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360"/>
              <a:buChar char="̶"/>
              <a:defRPr b="0" sz="2800"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–"/>
              <a:defRPr b="0"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73"/>
          <p:cNvSpPr txBox="1"/>
          <p:nvPr>
            <p:ph idx="2" type="body"/>
          </p:nvPr>
        </p:nvSpPr>
        <p:spPr>
          <a:xfrm>
            <a:off x="845241" y="4717146"/>
            <a:ext cx="4935507" cy="1062956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144000" spcFirstLastPara="1" rIns="36000" wrap="square" tIns="360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60"/>
              <a:buNone/>
              <a:defRPr b="0" i="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red text&#10;&#10;Description automatically generated" id="153" name="Google Shape;153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9851" y="1703176"/>
            <a:ext cx="2483143" cy="704446"/>
          </a:xfrm>
          <a:prstGeom prst="rect">
            <a:avLst/>
          </a:prstGeom>
          <a:noFill/>
          <a:ln>
            <a:noFill/>
          </a:ln>
          <a:effectLst>
            <a:outerShdw blurRad="50800" rotWithShape="0" algn="bl" dir="189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">
  <p:cSld name="Divider Slide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typing on a computer&#10;&#10;Description automatically generated" id="155" name="Google Shape;155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389"/>
            <a:ext cx="12192000" cy="694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4"/>
          <p:cNvSpPr/>
          <p:nvPr/>
        </p:nvSpPr>
        <p:spPr>
          <a:xfrm rot="10800000">
            <a:off x="3967" y="33816"/>
            <a:ext cx="9419153" cy="1567507"/>
          </a:xfrm>
          <a:custGeom>
            <a:rect b="b" l="l" r="r" t="t"/>
            <a:pathLst>
              <a:path extrusionOk="0" h="430" w="2573">
                <a:moveTo>
                  <a:pt x="1694" y="0"/>
                </a:moveTo>
                <a:lnTo>
                  <a:pt x="1765" y="1"/>
                </a:lnTo>
                <a:lnTo>
                  <a:pt x="1837" y="4"/>
                </a:lnTo>
                <a:lnTo>
                  <a:pt x="1908" y="9"/>
                </a:lnTo>
                <a:lnTo>
                  <a:pt x="1977" y="18"/>
                </a:lnTo>
                <a:lnTo>
                  <a:pt x="2047" y="28"/>
                </a:lnTo>
                <a:lnTo>
                  <a:pt x="2118" y="43"/>
                </a:lnTo>
                <a:lnTo>
                  <a:pt x="2189" y="61"/>
                </a:lnTo>
                <a:lnTo>
                  <a:pt x="2261" y="82"/>
                </a:lnTo>
                <a:lnTo>
                  <a:pt x="2335" y="109"/>
                </a:lnTo>
                <a:lnTo>
                  <a:pt x="2412" y="140"/>
                </a:lnTo>
                <a:lnTo>
                  <a:pt x="2491" y="176"/>
                </a:lnTo>
                <a:lnTo>
                  <a:pt x="2573" y="217"/>
                </a:lnTo>
                <a:lnTo>
                  <a:pt x="2573" y="326"/>
                </a:lnTo>
                <a:lnTo>
                  <a:pt x="2467" y="272"/>
                </a:lnTo>
                <a:lnTo>
                  <a:pt x="2364" y="225"/>
                </a:lnTo>
                <a:lnTo>
                  <a:pt x="2261" y="185"/>
                </a:lnTo>
                <a:lnTo>
                  <a:pt x="2161" y="152"/>
                </a:lnTo>
                <a:lnTo>
                  <a:pt x="2061" y="126"/>
                </a:lnTo>
                <a:lnTo>
                  <a:pt x="1962" y="104"/>
                </a:lnTo>
                <a:lnTo>
                  <a:pt x="1865" y="88"/>
                </a:lnTo>
                <a:lnTo>
                  <a:pt x="1769" y="78"/>
                </a:lnTo>
                <a:lnTo>
                  <a:pt x="1673" y="73"/>
                </a:lnTo>
                <a:lnTo>
                  <a:pt x="1579" y="72"/>
                </a:lnTo>
                <a:lnTo>
                  <a:pt x="1484" y="75"/>
                </a:lnTo>
                <a:lnTo>
                  <a:pt x="1392" y="81"/>
                </a:lnTo>
                <a:lnTo>
                  <a:pt x="1298" y="92"/>
                </a:lnTo>
                <a:lnTo>
                  <a:pt x="1206" y="106"/>
                </a:lnTo>
                <a:lnTo>
                  <a:pt x="1114" y="123"/>
                </a:lnTo>
                <a:lnTo>
                  <a:pt x="1023" y="142"/>
                </a:lnTo>
                <a:lnTo>
                  <a:pt x="931" y="164"/>
                </a:lnTo>
                <a:lnTo>
                  <a:pt x="839" y="188"/>
                </a:lnTo>
                <a:lnTo>
                  <a:pt x="747" y="212"/>
                </a:lnTo>
                <a:lnTo>
                  <a:pt x="655" y="238"/>
                </a:lnTo>
                <a:lnTo>
                  <a:pt x="563" y="266"/>
                </a:lnTo>
                <a:lnTo>
                  <a:pt x="471" y="293"/>
                </a:lnTo>
                <a:lnTo>
                  <a:pt x="379" y="322"/>
                </a:lnTo>
                <a:lnTo>
                  <a:pt x="285" y="350"/>
                </a:lnTo>
                <a:lnTo>
                  <a:pt x="191" y="377"/>
                </a:lnTo>
                <a:lnTo>
                  <a:pt x="96" y="404"/>
                </a:lnTo>
                <a:lnTo>
                  <a:pt x="0" y="430"/>
                </a:lnTo>
                <a:lnTo>
                  <a:pt x="114" y="395"/>
                </a:lnTo>
                <a:lnTo>
                  <a:pt x="228" y="358"/>
                </a:lnTo>
                <a:lnTo>
                  <a:pt x="339" y="320"/>
                </a:lnTo>
                <a:lnTo>
                  <a:pt x="452" y="281"/>
                </a:lnTo>
                <a:lnTo>
                  <a:pt x="562" y="243"/>
                </a:lnTo>
                <a:lnTo>
                  <a:pt x="673" y="205"/>
                </a:lnTo>
                <a:lnTo>
                  <a:pt x="785" y="169"/>
                </a:lnTo>
                <a:lnTo>
                  <a:pt x="896" y="134"/>
                </a:lnTo>
                <a:lnTo>
                  <a:pt x="1007" y="102"/>
                </a:lnTo>
                <a:lnTo>
                  <a:pt x="1119" y="73"/>
                </a:lnTo>
                <a:lnTo>
                  <a:pt x="1233" y="48"/>
                </a:lnTo>
                <a:lnTo>
                  <a:pt x="1345" y="27"/>
                </a:lnTo>
                <a:lnTo>
                  <a:pt x="1460" y="13"/>
                </a:lnTo>
                <a:lnTo>
                  <a:pt x="1576" y="3"/>
                </a:lnTo>
                <a:lnTo>
                  <a:pt x="1694" y="0"/>
                </a:lnTo>
                <a:close/>
              </a:path>
            </a:pathLst>
          </a:custGeom>
          <a:solidFill>
            <a:srgbClr val="FEC8D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" name="Google Shape;157;p74"/>
          <p:cNvSpPr/>
          <p:nvPr/>
        </p:nvSpPr>
        <p:spPr>
          <a:xfrm rot="10800000">
            <a:off x="3893041" y="-389"/>
            <a:ext cx="8298958" cy="1269351"/>
          </a:xfrm>
          <a:custGeom>
            <a:rect b="b" l="l" r="r" t="t"/>
            <a:pathLst>
              <a:path extrusionOk="0" h="807153" w="5254927">
                <a:moveTo>
                  <a:pt x="5254927" y="0"/>
                </a:moveTo>
                <a:lnTo>
                  <a:pt x="4990674" y="81131"/>
                </a:lnTo>
                <a:lnTo>
                  <a:pt x="4726421" y="166897"/>
                </a:lnTo>
                <a:lnTo>
                  <a:pt x="4469122" y="252664"/>
                </a:lnTo>
                <a:lnTo>
                  <a:pt x="4211823" y="345384"/>
                </a:lnTo>
                <a:lnTo>
                  <a:pt x="3952206" y="433468"/>
                </a:lnTo>
                <a:lnTo>
                  <a:pt x="3694907" y="519235"/>
                </a:lnTo>
                <a:lnTo>
                  <a:pt x="3437608" y="607319"/>
                </a:lnTo>
                <a:lnTo>
                  <a:pt x="3177991" y="686132"/>
                </a:lnTo>
                <a:lnTo>
                  <a:pt x="2920692" y="757990"/>
                </a:lnTo>
                <a:lnTo>
                  <a:pt x="2737149" y="807153"/>
                </a:lnTo>
                <a:lnTo>
                  <a:pt x="84878" y="807153"/>
                </a:lnTo>
                <a:lnTo>
                  <a:pt x="0" y="781170"/>
                </a:lnTo>
                <a:lnTo>
                  <a:pt x="0" y="544733"/>
                </a:lnTo>
                <a:lnTo>
                  <a:pt x="264253" y="625863"/>
                </a:lnTo>
                <a:lnTo>
                  <a:pt x="528506" y="686132"/>
                </a:lnTo>
                <a:lnTo>
                  <a:pt x="785805" y="734810"/>
                </a:lnTo>
                <a:lnTo>
                  <a:pt x="1043104" y="767262"/>
                </a:lnTo>
                <a:lnTo>
                  <a:pt x="1295767" y="783488"/>
                </a:lnTo>
                <a:lnTo>
                  <a:pt x="1548430" y="790442"/>
                </a:lnTo>
                <a:lnTo>
                  <a:pt x="1801093" y="781170"/>
                </a:lnTo>
                <a:lnTo>
                  <a:pt x="2051438" y="762626"/>
                </a:lnTo>
                <a:lnTo>
                  <a:pt x="2299465" y="734810"/>
                </a:lnTo>
                <a:lnTo>
                  <a:pt x="2545174" y="697722"/>
                </a:lnTo>
                <a:lnTo>
                  <a:pt x="2793201" y="653680"/>
                </a:lnTo>
                <a:lnTo>
                  <a:pt x="3038910" y="600365"/>
                </a:lnTo>
                <a:lnTo>
                  <a:pt x="3284619" y="544733"/>
                </a:lnTo>
                <a:lnTo>
                  <a:pt x="3528010" y="484465"/>
                </a:lnTo>
                <a:lnTo>
                  <a:pt x="3776037" y="417242"/>
                </a:lnTo>
                <a:lnTo>
                  <a:pt x="4019428" y="347702"/>
                </a:lnTo>
                <a:lnTo>
                  <a:pt x="4262819" y="278162"/>
                </a:lnTo>
                <a:lnTo>
                  <a:pt x="4510846" y="206303"/>
                </a:lnTo>
                <a:lnTo>
                  <a:pt x="4758873" y="136763"/>
                </a:lnTo>
                <a:lnTo>
                  <a:pt x="5004582" y="67223"/>
                </a:lnTo>
                <a:close/>
              </a:path>
            </a:pathLst>
          </a:custGeom>
          <a:solidFill>
            <a:srgbClr val="D5DBE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red text&#10;&#10;Description automatically generated" id="158" name="Google Shape;158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346" y="6331031"/>
            <a:ext cx="2149077" cy="60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74"/>
          <p:cNvSpPr/>
          <p:nvPr/>
        </p:nvSpPr>
        <p:spPr>
          <a:xfrm>
            <a:off x="1" y="6374136"/>
            <a:ext cx="4588176" cy="492251"/>
          </a:xfrm>
          <a:prstGeom prst="rect">
            <a:avLst/>
          </a:prstGeom>
          <a:gradFill>
            <a:gsLst>
              <a:gs pos="0">
                <a:srgbClr val="EF233C"/>
              </a:gs>
              <a:gs pos="100000">
                <a:srgbClr val="FF92B4"/>
              </a:gs>
            </a:gsLst>
            <a:lin ang="0" scaled="0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4"/>
          <p:cNvSpPr/>
          <p:nvPr/>
        </p:nvSpPr>
        <p:spPr>
          <a:xfrm>
            <a:off x="4467290" y="6373640"/>
            <a:ext cx="524510" cy="492251"/>
          </a:xfrm>
          <a:custGeom>
            <a:rect b="b" l="l" r="r" t="t"/>
            <a:pathLst>
              <a:path extrusionOk="0" h="498475" w="524510">
                <a:moveTo>
                  <a:pt x="405003" y="0"/>
                </a:moveTo>
                <a:lnTo>
                  <a:pt x="0" y="0"/>
                </a:lnTo>
                <a:lnTo>
                  <a:pt x="119253" y="498348"/>
                </a:lnTo>
                <a:lnTo>
                  <a:pt x="524256" y="498348"/>
                </a:lnTo>
                <a:lnTo>
                  <a:pt x="4050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4"/>
          <p:cNvSpPr/>
          <p:nvPr/>
        </p:nvSpPr>
        <p:spPr>
          <a:xfrm>
            <a:off x="7541703" y="6381756"/>
            <a:ext cx="4650296" cy="484631"/>
          </a:xfrm>
          <a:prstGeom prst="rect">
            <a:avLst/>
          </a:prstGeom>
          <a:gradFill>
            <a:gsLst>
              <a:gs pos="0">
                <a:srgbClr val="FF92B4"/>
              </a:gs>
              <a:gs pos="100000">
                <a:srgbClr val="EF233C"/>
              </a:gs>
            </a:gsLst>
            <a:lin ang="0" scaled="0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4"/>
          <p:cNvSpPr/>
          <p:nvPr/>
        </p:nvSpPr>
        <p:spPr>
          <a:xfrm>
            <a:off x="7210981" y="6381756"/>
            <a:ext cx="524510" cy="476750"/>
          </a:xfrm>
          <a:custGeom>
            <a:rect b="b" l="l" r="r" t="t"/>
            <a:pathLst>
              <a:path extrusionOk="0" h="492759" w="524509">
                <a:moveTo>
                  <a:pt x="524255" y="0"/>
                </a:moveTo>
                <a:lnTo>
                  <a:pt x="117855" y="0"/>
                </a:lnTo>
                <a:lnTo>
                  <a:pt x="0" y="492251"/>
                </a:lnTo>
                <a:lnTo>
                  <a:pt x="406400" y="492251"/>
                </a:lnTo>
                <a:lnTo>
                  <a:pt x="5242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3" name="Google Shape;163;p74"/>
          <p:cNvCxnSpPr/>
          <p:nvPr/>
        </p:nvCxnSpPr>
        <p:spPr>
          <a:xfrm>
            <a:off x="4456826" y="6331031"/>
            <a:ext cx="131351" cy="53486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4" name="Google Shape;164;p74"/>
          <p:cNvCxnSpPr/>
          <p:nvPr/>
        </p:nvCxnSpPr>
        <p:spPr>
          <a:xfrm flipH="1">
            <a:off x="7606542" y="6340556"/>
            <a:ext cx="139457" cy="526969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5" name="Google Shape;165;p74"/>
          <p:cNvSpPr txBox="1"/>
          <p:nvPr/>
        </p:nvSpPr>
        <p:spPr>
          <a:xfrm>
            <a:off x="11239500" y="6380619"/>
            <a:ext cx="952500" cy="4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fld id="{00000000-1234-1234-1234-123412341234}" type="slidenum"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a black square&#10;&#10;Description automatically generated with medium confidence" id="166" name="Google Shape;166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167" name="Google Shape;167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128861" y="5280269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sp>
        <p:nvSpPr>
          <p:cNvPr id="168" name="Google Shape;168;p74"/>
          <p:cNvSpPr txBox="1"/>
          <p:nvPr>
            <p:ph idx="1" type="body"/>
          </p:nvPr>
        </p:nvSpPr>
        <p:spPr>
          <a:xfrm>
            <a:off x="845241" y="2280135"/>
            <a:ext cx="4935507" cy="2297729"/>
          </a:xfrm>
          <a:prstGeom prst="rect">
            <a:avLst/>
          </a:prstGeom>
          <a:solidFill>
            <a:srgbClr val="F8F8F9">
              <a:alpha val="4313"/>
            </a:srgbClr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t" bIns="72000" lIns="144000" spcFirstLastPara="1" rIns="36000" wrap="square" tIns="360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6480"/>
              <a:buFont typeface="Noto Sans Symbols"/>
              <a:buNone/>
              <a:defRPr b="1" sz="5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419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360"/>
              <a:buFont typeface="Noto Sans Symbols"/>
              <a:buChar char="❖"/>
              <a:defRPr b="0" sz="2800">
                <a:latin typeface="Arial"/>
                <a:ea typeface="Arial"/>
                <a:cs typeface="Arial"/>
                <a:sym typeface="Arial"/>
              </a:defRPr>
            </a:lvl2pPr>
            <a:lvl3pPr indent="-4419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360"/>
              <a:buFont typeface="Noto Sans Symbols"/>
              <a:buChar char="❑"/>
              <a:defRPr b="0" sz="2800">
                <a:latin typeface="Arial"/>
                <a:ea typeface="Arial"/>
                <a:cs typeface="Arial"/>
                <a:sym typeface="Arial"/>
              </a:defRPr>
            </a:lvl3pPr>
            <a:lvl4pPr indent="-4419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360"/>
              <a:buChar char="̶"/>
              <a:defRPr b="0" sz="2800"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–"/>
              <a:defRPr b="0"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 - 1">
  <p:cSld name="TOC - 1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5"/>
          <p:cNvSpPr txBox="1"/>
          <p:nvPr>
            <p:ph idx="1" type="body"/>
          </p:nvPr>
        </p:nvSpPr>
        <p:spPr>
          <a:xfrm>
            <a:off x="617990" y="2319871"/>
            <a:ext cx="1996017" cy="1083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920"/>
              <a:buNone/>
              <a:defRPr b="1" i="0" sz="6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p75"/>
          <p:cNvSpPr txBox="1"/>
          <p:nvPr>
            <p:ph idx="2" type="body"/>
          </p:nvPr>
        </p:nvSpPr>
        <p:spPr>
          <a:xfrm>
            <a:off x="2862186" y="2319871"/>
            <a:ext cx="1996017" cy="1083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920"/>
              <a:buNone/>
              <a:defRPr b="1" i="0" sz="6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75"/>
          <p:cNvSpPr txBox="1"/>
          <p:nvPr>
            <p:ph idx="3" type="body"/>
          </p:nvPr>
        </p:nvSpPr>
        <p:spPr>
          <a:xfrm>
            <a:off x="5106382" y="2319871"/>
            <a:ext cx="1996017" cy="1083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920"/>
              <a:buNone/>
              <a:defRPr b="1" i="0" sz="6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75"/>
          <p:cNvSpPr txBox="1"/>
          <p:nvPr>
            <p:ph idx="4" type="body"/>
          </p:nvPr>
        </p:nvSpPr>
        <p:spPr>
          <a:xfrm>
            <a:off x="7350578" y="2319871"/>
            <a:ext cx="1996017" cy="1083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920"/>
              <a:buNone/>
              <a:defRPr b="1" i="0" sz="6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75"/>
          <p:cNvSpPr txBox="1"/>
          <p:nvPr>
            <p:ph idx="5" type="body"/>
          </p:nvPr>
        </p:nvSpPr>
        <p:spPr>
          <a:xfrm>
            <a:off x="9594773" y="2319871"/>
            <a:ext cx="1996017" cy="1083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920"/>
              <a:buNone/>
              <a:defRPr b="1" i="0" sz="6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75"/>
          <p:cNvSpPr txBox="1"/>
          <p:nvPr>
            <p:ph idx="6" type="body"/>
          </p:nvPr>
        </p:nvSpPr>
        <p:spPr>
          <a:xfrm>
            <a:off x="617990" y="2228136"/>
            <a:ext cx="1996017" cy="295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i="1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" name="Google Shape;176;p75"/>
          <p:cNvSpPr txBox="1"/>
          <p:nvPr>
            <p:ph idx="7" type="body"/>
          </p:nvPr>
        </p:nvSpPr>
        <p:spPr>
          <a:xfrm>
            <a:off x="2862186" y="2228136"/>
            <a:ext cx="1996017" cy="295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i="1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7" name="Google Shape;177;p75"/>
          <p:cNvSpPr txBox="1"/>
          <p:nvPr>
            <p:ph idx="8" type="body"/>
          </p:nvPr>
        </p:nvSpPr>
        <p:spPr>
          <a:xfrm>
            <a:off x="5106382" y="2228136"/>
            <a:ext cx="1996017" cy="295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i="1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75"/>
          <p:cNvSpPr txBox="1"/>
          <p:nvPr>
            <p:ph idx="9" type="body"/>
          </p:nvPr>
        </p:nvSpPr>
        <p:spPr>
          <a:xfrm>
            <a:off x="7350578" y="2228136"/>
            <a:ext cx="1996017" cy="295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i="1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p75"/>
          <p:cNvSpPr txBox="1"/>
          <p:nvPr>
            <p:ph idx="13" type="body"/>
          </p:nvPr>
        </p:nvSpPr>
        <p:spPr>
          <a:xfrm>
            <a:off x="9594773" y="2228136"/>
            <a:ext cx="1996017" cy="295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i="1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75"/>
          <p:cNvSpPr txBox="1"/>
          <p:nvPr>
            <p:ph idx="14" type="body"/>
          </p:nvPr>
        </p:nvSpPr>
        <p:spPr>
          <a:xfrm>
            <a:off x="617990" y="4428070"/>
            <a:ext cx="1996017" cy="1083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920"/>
              <a:buNone/>
              <a:defRPr b="1" i="0" sz="6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75"/>
          <p:cNvSpPr txBox="1"/>
          <p:nvPr>
            <p:ph idx="15" type="body"/>
          </p:nvPr>
        </p:nvSpPr>
        <p:spPr>
          <a:xfrm>
            <a:off x="2862186" y="4428070"/>
            <a:ext cx="1996017" cy="1083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920"/>
              <a:buNone/>
              <a:defRPr b="1" i="0" sz="6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75"/>
          <p:cNvSpPr txBox="1"/>
          <p:nvPr>
            <p:ph idx="16" type="body"/>
          </p:nvPr>
        </p:nvSpPr>
        <p:spPr>
          <a:xfrm>
            <a:off x="5106382" y="4428070"/>
            <a:ext cx="1996017" cy="1083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920"/>
              <a:buNone/>
              <a:defRPr b="1" i="0" sz="6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p75"/>
          <p:cNvSpPr txBox="1"/>
          <p:nvPr>
            <p:ph idx="17" type="body"/>
          </p:nvPr>
        </p:nvSpPr>
        <p:spPr>
          <a:xfrm>
            <a:off x="7350578" y="4428070"/>
            <a:ext cx="1996017" cy="1083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920"/>
              <a:buNone/>
              <a:defRPr b="1" i="0" sz="6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75"/>
          <p:cNvSpPr txBox="1"/>
          <p:nvPr>
            <p:ph idx="18" type="body"/>
          </p:nvPr>
        </p:nvSpPr>
        <p:spPr>
          <a:xfrm>
            <a:off x="9594773" y="4428070"/>
            <a:ext cx="1996017" cy="1083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920"/>
              <a:buNone/>
              <a:defRPr b="1" i="0" sz="6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75"/>
          <p:cNvSpPr txBox="1"/>
          <p:nvPr>
            <p:ph idx="19" type="body"/>
          </p:nvPr>
        </p:nvSpPr>
        <p:spPr>
          <a:xfrm>
            <a:off x="617990" y="4336335"/>
            <a:ext cx="1996017" cy="295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i="1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75"/>
          <p:cNvSpPr txBox="1"/>
          <p:nvPr>
            <p:ph idx="20" type="body"/>
          </p:nvPr>
        </p:nvSpPr>
        <p:spPr>
          <a:xfrm>
            <a:off x="2862186" y="4336335"/>
            <a:ext cx="1996017" cy="295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i="1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75"/>
          <p:cNvSpPr txBox="1"/>
          <p:nvPr>
            <p:ph idx="21" type="body"/>
          </p:nvPr>
        </p:nvSpPr>
        <p:spPr>
          <a:xfrm>
            <a:off x="5106382" y="4336335"/>
            <a:ext cx="1996017" cy="295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i="1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75"/>
          <p:cNvSpPr txBox="1"/>
          <p:nvPr>
            <p:ph idx="22" type="body"/>
          </p:nvPr>
        </p:nvSpPr>
        <p:spPr>
          <a:xfrm>
            <a:off x="7350578" y="4336335"/>
            <a:ext cx="1996017" cy="295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i="1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9" name="Google Shape;189;p75"/>
          <p:cNvSpPr txBox="1"/>
          <p:nvPr>
            <p:ph idx="23" type="body"/>
          </p:nvPr>
        </p:nvSpPr>
        <p:spPr>
          <a:xfrm>
            <a:off x="9594773" y="4336335"/>
            <a:ext cx="1996017" cy="295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i="1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75"/>
          <p:cNvSpPr txBox="1"/>
          <p:nvPr>
            <p:ph type="title"/>
          </p:nvPr>
        </p:nvSpPr>
        <p:spPr>
          <a:xfrm>
            <a:off x="1091065" y="233905"/>
            <a:ext cx="10148435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ack background with a black square&#10;&#10;Description automatically generated with medium confidence" id="191" name="Google Shape;191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192" name="Google Shape;192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 - 2">
  <p:cSld name="TOC - 2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6"/>
          <p:cNvSpPr txBox="1"/>
          <p:nvPr>
            <p:ph type="title"/>
          </p:nvPr>
        </p:nvSpPr>
        <p:spPr>
          <a:xfrm>
            <a:off x="1091065" y="233905"/>
            <a:ext cx="10148436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76"/>
          <p:cNvSpPr/>
          <p:nvPr/>
        </p:nvSpPr>
        <p:spPr>
          <a:xfrm>
            <a:off x="624001" y="2289584"/>
            <a:ext cx="10981190" cy="35965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6" name="Google Shape;196;p76"/>
          <p:cNvSpPr/>
          <p:nvPr/>
        </p:nvSpPr>
        <p:spPr>
          <a:xfrm>
            <a:off x="624002" y="1626641"/>
            <a:ext cx="10981190" cy="35965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7" name="Google Shape;197;p76"/>
          <p:cNvSpPr txBox="1"/>
          <p:nvPr>
            <p:ph idx="1" type="body"/>
          </p:nvPr>
        </p:nvSpPr>
        <p:spPr>
          <a:xfrm>
            <a:off x="648641" y="1651366"/>
            <a:ext cx="1172301" cy="303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72000" wrap="square" tIns="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None/>
              <a:defRPr b="1"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2pPr>
            <a:lvl3pPr indent="-350519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3pPr>
            <a:lvl4pPr indent="-35051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̶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76"/>
          <p:cNvSpPr/>
          <p:nvPr/>
        </p:nvSpPr>
        <p:spPr>
          <a:xfrm>
            <a:off x="624000" y="2952527"/>
            <a:ext cx="10981190" cy="35965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9" name="Google Shape;199;p76"/>
          <p:cNvSpPr/>
          <p:nvPr/>
        </p:nvSpPr>
        <p:spPr>
          <a:xfrm>
            <a:off x="623999" y="3615470"/>
            <a:ext cx="10981190" cy="35965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0" name="Google Shape;200;p76"/>
          <p:cNvSpPr/>
          <p:nvPr/>
        </p:nvSpPr>
        <p:spPr>
          <a:xfrm>
            <a:off x="623998" y="4278413"/>
            <a:ext cx="10981190" cy="35965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1" name="Google Shape;201;p76"/>
          <p:cNvSpPr/>
          <p:nvPr/>
        </p:nvSpPr>
        <p:spPr>
          <a:xfrm>
            <a:off x="623997" y="4941356"/>
            <a:ext cx="10981190" cy="35965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2" name="Google Shape;202;p76"/>
          <p:cNvSpPr/>
          <p:nvPr/>
        </p:nvSpPr>
        <p:spPr>
          <a:xfrm>
            <a:off x="623996" y="5604299"/>
            <a:ext cx="10981190" cy="35965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03" name="Google Shape;203;p76"/>
          <p:cNvCxnSpPr/>
          <p:nvPr/>
        </p:nvCxnSpPr>
        <p:spPr>
          <a:xfrm>
            <a:off x="1851005" y="1323349"/>
            <a:ext cx="0" cy="4750280"/>
          </a:xfrm>
          <a:prstGeom prst="straightConnector1">
            <a:avLst/>
          </a:prstGeom>
          <a:noFill/>
          <a:ln cap="flat" cmpd="sng" w="9525">
            <a:solidFill>
              <a:srgbClr val="99968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4" name="Google Shape;204;p76"/>
          <p:cNvSpPr txBox="1"/>
          <p:nvPr>
            <p:ph idx="2" type="body"/>
          </p:nvPr>
        </p:nvSpPr>
        <p:spPr>
          <a:xfrm>
            <a:off x="648640" y="2317644"/>
            <a:ext cx="1172301" cy="303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72000" wrap="square" tIns="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None/>
              <a:defRPr b="1"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2pPr>
            <a:lvl3pPr indent="-350519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3pPr>
            <a:lvl4pPr indent="-35051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̶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p76"/>
          <p:cNvSpPr txBox="1"/>
          <p:nvPr>
            <p:ph idx="3" type="body"/>
          </p:nvPr>
        </p:nvSpPr>
        <p:spPr>
          <a:xfrm>
            <a:off x="648639" y="2983922"/>
            <a:ext cx="1172301" cy="303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72000" wrap="square" tIns="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None/>
              <a:defRPr b="1"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2pPr>
            <a:lvl3pPr indent="-350519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3pPr>
            <a:lvl4pPr indent="-35051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̶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76"/>
          <p:cNvSpPr txBox="1"/>
          <p:nvPr>
            <p:ph idx="4" type="body"/>
          </p:nvPr>
        </p:nvSpPr>
        <p:spPr>
          <a:xfrm>
            <a:off x="648638" y="3646292"/>
            <a:ext cx="1172301" cy="303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72000" wrap="square" tIns="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None/>
              <a:defRPr b="1"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2pPr>
            <a:lvl3pPr indent="-350519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3pPr>
            <a:lvl4pPr indent="-35051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̶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76"/>
          <p:cNvSpPr txBox="1"/>
          <p:nvPr>
            <p:ph idx="5" type="body"/>
          </p:nvPr>
        </p:nvSpPr>
        <p:spPr>
          <a:xfrm>
            <a:off x="648637" y="4308662"/>
            <a:ext cx="1172301" cy="303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72000" wrap="square" tIns="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None/>
              <a:defRPr b="1"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2pPr>
            <a:lvl3pPr indent="-350519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3pPr>
            <a:lvl4pPr indent="-35051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̶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76"/>
          <p:cNvSpPr txBox="1"/>
          <p:nvPr>
            <p:ph idx="6" type="body"/>
          </p:nvPr>
        </p:nvSpPr>
        <p:spPr>
          <a:xfrm>
            <a:off x="648636" y="4971032"/>
            <a:ext cx="1172301" cy="303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72000" wrap="square" tIns="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None/>
              <a:defRPr b="1"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2pPr>
            <a:lvl3pPr indent="-350519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3pPr>
            <a:lvl4pPr indent="-35051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̶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p76"/>
          <p:cNvSpPr txBox="1"/>
          <p:nvPr>
            <p:ph idx="7" type="body"/>
          </p:nvPr>
        </p:nvSpPr>
        <p:spPr>
          <a:xfrm>
            <a:off x="648635" y="5633402"/>
            <a:ext cx="1172301" cy="303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72000" wrap="square" tIns="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None/>
              <a:defRPr b="1"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2pPr>
            <a:lvl3pPr indent="-350519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3pPr>
            <a:lvl4pPr indent="-35051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̶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76"/>
          <p:cNvSpPr txBox="1"/>
          <p:nvPr>
            <p:ph idx="8" type="body"/>
          </p:nvPr>
        </p:nvSpPr>
        <p:spPr>
          <a:xfrm>
            <a:off x="1881068" y="1650793"/>
            <a:ext cx="9729295" cy="303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None/>
              <a:defRPr b="0"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2pPr>
            <a:lvl3pPr indent="-350519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3pPr>
            <a:lvl4pPr indent="-35051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̶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76"/>
          <p:cNvSpPr txBox="1"/>
          <p:nvPr>
            <p:ph idx="9" type="body"/>
          </p:nvPr>
        </p:nvSpPr>
        <p:spPr>
          <a:xfrm>
            <a:off x="1881068" y="2321869"/>
            <a:ext cx="9729295" cy="303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None/>
              <a:defRPr b="0"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2pPr>
            <a:lvl3pPr indent="-350519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3pPr>
            <a:lvl4pPr indent="-35051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̶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p76"/>
          <p:cNvSpPr txBox="1"/>
          <p:nvPr>
            <p:ph idx="13" type="body"/>
          </p:nvPr>
        </p:nvSpPr>
        <p:spPr>
          <a:xfrm>
            <a:off x="1881068" y="2986595"/>
            <a:ext cx="9729295" cy="303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None/>
              <a:defRPr b="0"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2pPr>
            <a:lvl3pPr indent="-350519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3pPr>
            <a:lvl4pPr indent="-35051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̶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3" name="Google Shape;213;p76"/>
          <p:cNvSpPr txBox="1"/>
          <p:nvPr>
            <p:ph idx="14" type="body"/>
          </p:nvPr>
        </p:nvSpPr>
        <p:spPr>
          <a:xfrm>
            <a:off x="1881068" y="3644971"/>
            <a:ext cx="9729295" cy="303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None/>
              <a:defRPr b="0"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2pPr>
            <a:lvl3pPr indent="-350519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3pPr>
            <a:lvl4pPr indent="-35051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̶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p76"/>
          <p:cNvSpPr txBox="1"/>
          <p:nvPr>
            <p:ph idx="15" type="body"/>
          </p:nvPr>
        </p:nvSpPr>
        <p:spPr>
          <a:xfrm>
            <a:off x="1881068" y="4309697"/>
            <a:ext cx="9729295" cy="303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None/>
              <a:defRPr b="0"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2pPr>
            <a:lvl3pPr indent="-350519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3pPr>
            <a:lvl4pPr indent="-35051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̶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p76"/>
          <p:cNvSpPr txBox="1"/>
          <p:nvPr>
            <p:ph idx="16" type="body"/>
          </p:nvPr>
        </p:nvSpPr>
        <p:spPr>
          <a:xfrm>
            <a:off x="1881068" y="4968073"/>
            <a:ext cx="9729295" cy="303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None/>
              <a:defRPr b="0"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2pPr>
            <a:lvl3pPr indent="-350519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3pPr>
            <a:lvl4pPr indent="-35051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̶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p76"/>
          <p:cNvSpPr txBox="1"/>
          <p:nvPr>
            <p:ph idx="17" type="body"/>
          </p:nvPr>
        </p:nvSpPr>
        <p:spPr>
          <a:xfrm>
            <a:off x="1875896" y="5632517"/>
            <a:ext cx="9729295" cy="303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7200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None/>
              <a:defRPr b="0" sz="12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2pPr>
            <a:lvl3pPr indent="-350519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3pPr>
            <a:lvl4pPr indent="-35051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̶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17" name="Google Shape;217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lide">
  <p:cSld name="Section Slide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7"/>
          <p:cNvSpPr txBox="1"/>
          <p:nvPr>
            <p:ph type="title"/>
          </p:nvPr>
        </p:nvSpPr>
        <p:spPr>
          <a:xfrm>
            <a:off x="1091065" y="242294"/>
            <a:ext cx="10148435" cy="9723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77"/>
          <p:cNvSpPr txBox="1"/>
          <p:nvPr>
            <p:ph idx="1" type="body"/>
          </p:nvPr>
        </p:nvSpPr>
        <p:spPr>
          <a:xfrm>
            <a:off x="637564" y="1214651"/>
            <a:ext cx="1905037" cy="496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920"/>
              <a:buFont typeface="Arial"/>
              <a:buNone/>
              <a:defRPr b="1" sz="16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21" name="Google Shape;221;p77"/>
          <p:cNvGrpSpPr/>
          <p:nvPr/>
        </p:nvGrpSpPr>
        <p:grpSpPr>
          <a:xfrm>
            <a:off x="3018598" y="250312"/>
            <a:ext cx="6179850" cy="1033567"/>
            <a:chOff x="5988388" y="483017"/>
            <a:chExt cx="12359700" cy="2067133"/>
          </a:xfrm>
        </p:grpSpPr>
        <p:sp>
          <p:nvSpPr>
            <p:cNvPr id="222" name="Google Shape;222;p77"/>
            <p:cNvSpPr txBox="1"/>
            <p:nvPr/>
          </p:nvSpPr>
          <p:spPr>
            <a:xfrm>
              <a:off x="5988388" y="483017"/>
              <a:ext cx="12359700" cy="1446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850" lIns="45700" spcFirstLastPara="1" rIns="45700" wrap="square" tIns="2285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t/>
              </a:r>
              <a:endParaRPr b="1" i="0" sz="4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3" name="Google Shape;223;p77"/>
            <p:cNvSpPr txBox="1"/>
            <p:nvPr/>
          </p:nvSpPr>
          <p:spPr>
            <a:xfrm>
              <a:off x="6361236" y="1711034"/>
              <a:ext cx="11655186" cy="8391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4350" lIns="108725" spcFirstLastPara="1" rIns="108725" wrap="square" tIns="54350">
              <a:norm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50"/>
                <a:buFont typeface="Arial"/>
                <a:buNone/>
              </a:pPr>
              <a:r>
                <a:t/>
              </a:r>
              <a:endParaRPr b="0" i="0" sz="1550" u="none" cap="none" strike="noStrike">
                <a:solidFill>
                  <a:srgbClr val="2E3C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24" name="Google Shape;224;p77"/>
          <p:cNvSpPr txBox="1"/>
          <p:nvPr>
            <p:ph idx="2" type="body"/>
          </p:nvPr>
        </p:nvSpPr>
        <p:spPr>
          <a:xfrm>
            <a:off x="2634143" y="1214651"/>
            <a:ext cx="8967832" cy="4961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None/>
              <a:defRPr sz="1600">
                <a:solidFill>
                  <a:schemeClr val="dk1"/>
                </a:solidFill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2pPr>
            <a:lvl3pPr indent="-350519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/>
            </a:lvl3pPr>
            <a:lvl4pPr indent="-35051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̶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25" name="Google Shape;225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8"/>
          <p:cNvSpPr txBox="1"/>
          <p:nvPr>
            <p:ph type="title"/>
          </p:nvPr>
        </p:nvSpPr>
        <p:spPr>
          <a:xfrm>
            <a:off x="1091065" y="233904"/>
            <a:ext cx="10148435" cy="9587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20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78"/>
          <p:cNvSpPr txBox="1"/>
          <p:nvPr>
            <p:ph idx="1" type="body"/>
          </p:nvPr>
        </p:nvSpPr>
        <p:spPr>
          <a:xfrm>
            <a:off x="610310" y="3197258"/>
            <a:ext cx="2031223" cy="29453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04800" lvl="2" marL="1371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04800" lvl="3" marL="1828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0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" name="Google Shape;229;p78"/>
          <p:cNvSpPr txBox="1"/>
          <p:nvPr>
            <p:ph idx="2" type="body"/>
          </p:nvPr>
        </p:nvSpPr>
        <p:spPr>
          <a:xfrm>
            <a:off x="2844734" y="3197258"/>
            <a:ext cx="2031223" cy="29453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04800" lvl="2" marL="1371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04800" lvl="3" marL="1828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0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78"/>
          <p:cNvSpPr txBox="1"/>
          <p:nvPr>
            <p:ph idx="3" type="body"/>
          </p:nvPr>
        </p:nvSpPr>
        <p:spPr>
          <a:xfrm>
            <a:off x="5096151" y="3197258"/>
            <a:ext cx="2031223" cy="29453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04800" lvl="2" marL="1371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04800" lvl="3" marL="1828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0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78"/>
          <p:cNvSpPr txBox="1"/>
          <p:nvPr>
            <p:ph idx="4" type="body"/>
          </p:nvPr>
        </p:nvSpPr>
        <p:spPr>
          <a:xfrm>
            <a:off x="7313581" y="3197258"/>
            <a:ext cx="2031223" cy="29453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04800" lvl="2" marL="1371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04800" lvl="3" marL="1828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0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2" name="Google Shape;232;p78"/>
          <p:cNvSpPr txBox="1"/>
          <p:nvPr>
            <p:ph idx="5" type="body"/>
          </p:nvPr>
        </p:nvSpPr>
        <p:spPr>
          <a:xfrm>
            <a:off x="9548003" y="3197258"/>
            <a:ext cx="2031223" cy="29453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04800" lvl="1" marL="9144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04800" lvl="2" marL="1371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04800" lvl="3" marL="18288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2100" lvl="4" marL="22860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000"/>
              <a:buFont typeface="Noto Sans Symbols"/>
              <a:buChar char="▪"/>
              <a:defRPr b="0" i="0" sz="1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33" name="Google Shape;233;p78"/>
          <p:cNvCxnSpPr/>
          <p:nvPr/>
        </p:nvCxnSpPr>
        <p:spPr>
          <a:xfrm>
            <a:off x="612774" y="2092357"/>
            <a:ext cx="2028759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4" name="Google Shape;234;p78"/>
          <p:cNvCxnSpPr/>
          <p:nvPr/>
        </p:nvCxnSpPr>
        <p:spPr>
          <a:xfrm>
            <a:off x="2847198" y="2092357"/>
            <a:ext cx="2028759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5" name="Google Shape;235;p78"/>
          <p:cNvCxnSpPr/>
          <p:nvPr/>
        </p:nvCxnSpPr>
        <p:spPr>
          <a:xfrm>
            <a:off x="5098615" y="2092357"/>
            <a:ext cx="2028759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6" name="Google Shape;236;p78"/>
          <p:cNvCxnSpPr/>
          <p:nvPr/>
        </p:nvCxnSpPr>
        <p:spPr>
          <a:xfrm>
            <a:off x="7316045" y="2092357"/>
            <a:ext cx="2028759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7" name="Google Shape;237;p78"/>
          <p:cNvCxnSpPr/>
          <p:nvPr/>
        </p:nvCxnSpPr>
        <p:spPr>
          <a:xfrm>
            <a:off x="9550467" y="2092357"/>
            <a:ext cx="2028759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8" name="Google Shape;238;p78"/>
          <p:cNvSpPr txBox="1"/>
          <p:nvPr>
            <p:ph idx="6" type="body"/>
          </p:nvPr>
        </p:nvSpPr>
        <p:spPr>
          <a:xfrm>
            <a:off x="2844800" y="2244981"/>
            <a:ext cx="2032000" cy="952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ts val="1920"/>
              <a:buFont typeface="Corbel"/>
              <a:buNone/>
              <a:defRPr b="0" i="1" sz="1600">
                <a:solidFill>
                  <a:srgbClr val="BFBFB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−"/>
              <a:defRPr sz="1200">
                <a:solidFill>
                  <a:srgbClr val="BFBFBF"/>
                </a:solidFill>
              </a:defRPr>
            </a:lvl3pPr>
            <a:lvl4pPr indent="-320039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̶"/>
              <a:defRPr sz="1200">
                <a:solidFill>
                  <a:srgbClr val="BFBFBF"/>
                </a:solidFill>
              </a:defRPr>
            </a:lvl4pPr>
            <a:lvl5pPr indent="-3048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rgbClr val="BFBFB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78"/>
          <p:cNvSpPr txBox="1"/>
          <p:nvPr>
            <p:ph idx="7" type="body"/>
          </p:nvPr>
        </p:nvSpPr>
        <p:spPr>
          <a:xfrm>
            <a:off x="612773" y="2244981"/>
            <a:ext cx="2032000" cy="952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ts val="1920"/>
              <a:buFont typeface="Corbel"/>
              <a:buNone/>
              <a:defRPr b="0" i="1" sz="1600">
                <a:solidFill>
                  <a:srgbClr val="BFBFB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−"/>
              <a:defRPr sz="1200">
                <a:solidFill>
                  <a:srgbClr val="BFBFBF"/>
                </a:solidFill>
              </a:defRPr>
            </a:lvl3pPr>
            <a:lvl4pPr indent="-320039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̶"/>
              <a:defRPr sz="1200">
                <a:solidFill>
                  <a:srgbClr val="BFBFBF"/>
                </a:solidFill>
              </a:defRPr>
            </a:lvl4pPr>
            <a:lvl5pPr indent="-3048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rgbClr val="BFBFB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0" name="Google Shape;240;p78"/>
          <p:cNvSpPr txBox="1"/>
          <p:nvPr>
            <p:ph idx="8" type="body"/>
          </p:nvPr>
        </p:nvSpPr>
        <p:spPr>
          <a:xfrm>
            <a:off x="5095373" y="2244981"/>
            <a:ext cx="2032000" cy="952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ts val="1920"/>
              <a:buFont typeface="Corbel"/>
              <a:buNone/>
              <a:defRPr b="0" i="1" sz="1600">
                <a:solidFill>
                  <a:srgbClr val="BFBFB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−"/>
              <a:defRPr sz="1200">
                <a:solidFill>
                  <a:srgbClr val="BFBFBF"/>
                </a:solidFill>
              </a:defRPr>
            </a:lvl3pPr>
            <a:lvl4pPr indent="-320039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̶"/>
              <a:defRPr sz="1200">
                <a:solidFill>
                  <a:srgbClr val="BFBFBF"/>
                </a:solidFill>
              </a:defRPr>
            </a:lvl4pPr>
            <a:lvl5pPr indent="-3048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rgbClr val="BFBFB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1" name="Google Shape;241;p78"/>
          <p:cNvSpPr txBox="1"/>
          <p:nvPr>
            <p:ph idx="9" type="body"/>
          </p:nvPr>
        </p:nvSpPr>
        <p:spPr>
          <a:xfrm>
            <a:off x="7312803" y="2244981"/>
            <a:ext cx="2032000" cy="952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ts val="1920"/>
              <a:buFont typeface="Corbel"/>
              <a:buNone/>
              <a:defRPr b="0" i="1" sz="1600">
                <a:solidFill>
                  <a:srgbClr val="BFBFB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−"/>
              <a:defRPr sz="1200">
                <a:solidFill>
                  <a:srgbClr val="BFBFBF"/>
                </a:solidFill>
              </a:defRPr>
            </a:lvl3pPr>
            <a:lvl4pPr indent="-320039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̶"/>
              <a:defRPr sz="1200">
                <a:solidFill>
                  <a:srgbClr val="BFBFBF"/>
                </a:solidFill>
              </a:defRPr>
            </a:lvl4pPr>
            <a:lvl5pPr indent="-3048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rgbClr val="BFBFB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2" name="Google Shape;242;p78"/>
          <p:cNvSpPr txBox="1"/>
          <p:nvPr>
            <p:ph idx="13" type="body"/>
          </p:nvPr>
        </p:nvSpPr>
        <p:spPr>
          <a:xfrm>
            <a:off x="9547225" y="2244981"/>
            <a:ext cx="2032000" cy="952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ts val="1920"/>
              <a:buFont typeface="Corbel"/>
              <a:buNone/>
              <a:defRPr b="0" i="1" sz="1600">
                <a:solidFill>
                  <a:srgbClr val="BFBFB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−"/>
              <a:defRPr sz="1200">
                <a:solidFill>
                  <a:srgbClr val="BFBFBF"/>
                </a:solidFill>
              </a:defRPr>
            </a:lvl3pPr>
            <a:lvl4pPr indent="-320039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̶"/>
              <a:defRPr sz="1200">
                <a:solidFill>
                  <a:srgbClr val="BFBFBF"/>
                </a:solidFill>
              </a:defRPr>
            </a:lvl4pPr>
            <a:lvl5pPr indent="-3048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rgbClr val="BFBFB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" name="Google Shape;243;p78"/>
          <p:cNvSpPr txBox="1"/>
          <p:nvPr>
            <p:ph idx="14" type="body"/>
          </p:nvPr>
        </p:nvSpPr>
        <p:spPr>
          <a:xfrm>
            <a:off x="2855789" y="1305859"/>
            <a:ext cx="2029603" cy="794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80"/>
              <a:buNone/>
              <a:defRPr b="1" i="0" sz="4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4" name="Google Shape;244;p78"/>
          <p:cNvSpPr txBox="1"/>
          <p:nvPr>
            <p:ph idx="15" type="body"/>
          </p:nvPr>
        </p:nvSpPr>
        <p:spPr>
          <a:xfrm>
            <a:off x="5088592" y="1305859"/>
            <a:ext cx="2029603" cy="794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80"/>
              <a:buNone/>
              <a:defRPr b="1" i="0" sz="44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5" name="Google Shape;245;p78"/>
          <p:cNvSpPr txBox="1"/>
          <p:nvPr>
            <p:ph idx="16" type="body"/>
          </p:nvPr>
        </p:nvSpPr>
        <p:spPr>
          <a:xfrm>
            <a:off x="7323792" y="1297696"/>
            <a:ext cx="2029603" cy="794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80"/>
              <a:buNone/>
              <a:defRPr b="1" i="0" sz="44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6" name="Google Shape;246;p78"/>
          <p:cNvSpPr txBox="1"/>
          <p:nvPr>
            <p:ph idx="17" type="body"/>
          </p:nvPr>
        </p:nvSpPr>
        <p:spPr>
          <a:xfrm>
            <a:off x="9558216" y="1297696"/>
            <a:ext cx="2029603" cy="794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80"/>
              <a:buNone/>
              <a:defRPr b="1" i="0" sz="4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7" name="Google Shape;247;p78"/>
          <p:cNvSpPr txBox="1"/>
          <p:nvPr>
            <p:ph idx="18" type="body"/>
          </p:nvPr>
        </p:nvSpPr>
        <p:spPr>
          <a:xfrm>
            <a:off x="625567" y="1297696"/>
            <a:ext cx="2029603" cy="794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80"/>
              <a:buNone/>
              <a:defRPr b="1" i="0" sz="4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248" name="Google Shape;248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cked Content">
  <p:cSld name="Stacked Content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79"/>
          <p:cNvSpPr txBox="1"/>
          <p:nvPr>
            <p:ph idx="1" type="body"/>
          </p:nvPr>
        </p:nvSpPr>
        <p:spPr>
          <a:xfrm>
            <a:off x="1190889" y="1380377"/>
            <a:ext cx="3964942" cy="208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1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1" name="Google Shape;251;p79"/>
          <p:cNvSpPr txBox="1"/>
          <p:nvPr>
            <p:ph idx="2" type="body"/>
          </p:nvPr>
        </p:nvSpPr>
        <p:spPr>
          <a:xfrm>
            <a:off x="1190889" y="1598346"/>
            <a:ext cx="3965575" cy="52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0" i="0" sz="13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2" name="Google Shape;252;p79"/>
          <p:cNvSpPr txBox="1"/>
          <p:nvPr>
            <p:ph idx="3" type="body"/>
          </p:nvPr>
        </p:nvSpPr>
        <p:spPr>
          <a:xfrm>
            <a:off x="1190889" y="2418637"/>
            <a:ext cx="3964942" cy="208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1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3" name="Google Shape;253;p79"/>
          <p:cNvSpPr txBox="1"/>
          <p:nvPr>
            <p:ph idx="4" type="body"/>
          </p:nvPr>
        </p:nvSpPr>
        <p:spPr>
          <a:xfrm>
            <a:off x="1190889" y="2636606"/>
            <a:ext cx="3965575" cy="52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0" i="0" sz="13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" name="Google Shape;254;p79"/>
          <p:cNvSpPr txBox="1"/>
          <p:nvPr>
            <p:ph idx="5" type="body"/>
          </p:nvPr>
        </p:nvSpPr>
        <p:spPr>
          <a:xfrm>
            <a:off x="1190889" y="3369289"/>
            <a:ext cx="3964942" cy="208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1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5" name="Google Shape;255;p79"/>
          <p:cNvSpPr txBox="1"/>
          <p:nvPr>
            <p:ph idx="6" type="body"/>
          </p:nvPr>
        </p:nvSpPr>
        <p:spPr>
          <a:xfrm>
            <a:off x="1190889" y="3587258"/>
            <a:ext cx="3965575" cy="52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0" i="0" sz="13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" name="Google Shape;256;p79"/>
          <p:cNvSpPr txBox="1"/>
          <p:nvPr>
            <p:ph idx="7" type="body"/>
          </p:nvPr>
        </p:nvSpPr>
        <p:spPr>
          <a:xfrm>
            <a:off x="1190889" y="4398352"/>
            <a:ext cx="3964942" cy="208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1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7" name="Google Shape;257;p79"/>
          <p:cNvSpPr txBox="1"/>
          <p:nvPr>
            <p:ph idx="8" type="body"/>
          </p:nvPr>
        </p:nvSpPr>
        <p:spPr>
          <a:xfrm>
            <a:off x="1190889" y="4616321"/>
            <a:ext cx="3965575" cy="52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0" i="0" sz="13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8" name="Google Shape;258;p79"/>
          <p:cNvSpPr txBox="1"/>
          <p:nvPr>
            <p:ph idx="9" type="body"/>
          </p:nvPr>
        </p:nvSpPr>
        <p:spPr>
          <a:xfrm>
            <a:off x="7076001" y="4398352"/>
            <a:ext cx="3964942" cy="208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1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9" name="Google Shape;259;p79"/>
          <p:cNvSpPr txBox="1"/>
          <p:nvPr>
            <p:ph idx="13" type="body"/>
          </p:nvPr>
        </p:nvSpPr>
        <p:spPr>
          <a:xfrm>
            <a:off x="7076001" y="4616321"/>
            <a:ext cx="3965575" cy="52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0" i="0" sz="13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0" name="Google Shape;260;p79"/>
          <p:cNvSpPr txBox="1"/>
          <p:nvPr>
            <p:ph idx="14" type="body"/>
          </p:nvPr>
        </p:nvSpPr>
        <p:spPr>
          <a:xfrm>
            <a:off x="7076001" y="3369289"/>
            <a:ext cx="3964942" cy="208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1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1" name="Google Shape;261;p79"/>
          <p:cNvSpPr txBox="1"/>
          <p:nvPr>
            <p:ph idx="15" type="body"/>
          </p:nvPr>
        </p:nvSpPr>
        <p:spPr>
          <a:xfrm>
            <a:off x="7076001" y="3587258"/>
            <a:ext cx="3965575" cy="52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0" i="0" sz="13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p79"/>
          <p:cNvSpPr txBox="1"/>
          <p:nvPr>
            <p:ph idx="16" type="body"/>
          </p:nvPr>
        </p:nvSpPr>
        <p:spPr>
          <a:xfrm>
            <a:off x="7076001" y="2408934"/>
            <a:ext cx="3964942" cy="208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1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3" name="Google Shape;263;p79"/>
          <p:cNvSpPr txBox="1"/>
          <p:nvPr>
            <p:ph idx="17" type="body"/>
          </p:nvPr>
        </p:nvSpPr>
        <p:spPr>
          <a:xfrm>
            <a:off x="7076001" y="2626903"/>
            <a:ext cx="3965575" cy="52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0" i="0" sz="13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4" name="Google Shape;264;p79"/>
          <p:cNvSpPr txBox="1"/>
          <p:nvPr>
            <p:ph idx="18" type="body"/>
          </p:nvPr>
        </p:nvSpPr>
        <p:spPr>
          <a:xfrm>
            <a:off x="7076001" y="1362305"/>
            <a:ext cx="3964942" cy="208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1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5" name="Google Shape;265;p79"/>
          <p:cNvSpPr txBox="1"/>
          <p:nvPr>
            <p:ph idx="19" type="body"/>
          </p:nvPr>
        </p:nvSpPr>
        <p:spPr>
          <a:xfrm>
            <a:off x="7076001" y="1580274"/>
            <a:ext cx="3965575" cy="52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0" i="0" sz="13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6" name="Google Shape;266;p79"/>
          <p:cNvSpPr txBox="1"/>
          <p:nvPr>
            <p:ph type="title"/>
          </p:nvPr>
        </p:nvSpPr>
        <p:spPr>
          <a:xfrm>
            <a:off x="637563" y="242293"/>
            <a:ext cx="10947633" cy="9723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79"/>
          <p:cNvSpPr txBox="1"/>
          <p:nvPr>
            <p:ph idx="20" type="body"/>
          </p:nvPr>
        </p:nvSpPr>
        <p:spPr>
          <a:xfrm>
            <a:off x="1190889" y="5355284"/>
            <a:ext cx="3964942" cy="208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1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79"/>
          <p:cNvSpPr txBox="1"/>
          <p:nvPr>
            <p:ph idx="21" type="body"/>
          </p:nvPr>
        </p:nvSpPr>
        <p:spPr>
          <a:xfrm>
            <a:off x="1190889" y="5573253"/>
            <a:ext cx="3965575" cy="52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0" i="0" sz="13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p79"/>
          <p:cNvSpPr txBox="1"/>
          <p:nvPr>
            <p:ph idx="22" type="body"/>
          </p:nvPr>
        </p:nvSpPr>
        <p:spPr>
          <a:xfrm>
            <a:off x="7076001" y="5355284"/>
            <a:ext cx="3964942" cy="208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1" sz="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0" name="Google Shape;270;p79"/>
          <p:cNvSpPr txBox="1"/>
          <p:nvPr>
            <p:ph idx="23" type="body"/>
          </p:nvPr>
        </p:nvSpPr>
        <p:spPr>
          <a:xfrm>
            <a:off x="7076001" y="5573253"/>
            <a:ext cx="3965575" cy="52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60"/>
              <a:buNone/>
              <a:defRPr b="0" i="0" sz="13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a black square&#10;&#10;Description automatically generated with medium confidence" id="271" name="Google Shape;271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272" name="Google Shape;272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Plain">
  <p:cSld name="Blank Plai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background with a black square&#10;&#10;Description automatically generated with medium confidence" id="47" name="Google Shape;47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48" name="Google Shape;4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97900" y="105900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x Enlist Set">
  <p:cSld name="5x Enlist Set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0"/>
          <p:cNvSpPr txBox="1"/>
          <p:nvPr>
            <p:ph type="title"/>
          </p:nvPr>
        </p:nvSpPr>
        <p:spPr>
          <a:xfrm>
            <a:off x="629174" y="232013"/>
            <a:ext cx="10964412" cy="8213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75" name="Google Shape;275;p80"/>
          <p:cNvGrpSpPr/>
          <p:nvPr/>
        </p:nvGrpSpPr>
        <p:grpSpPr>
          <a:xfrm>
            <a:off x="629176" y="1116359"/>
            <a:ext cx="10880691" cy="930534"/>
            <a:chOff x="469035" y="775182"/>
            <a:chExt cx="8148327" cy="636423"/>
          </a:xfrm>
        </p:grpSpPr>
        <p:sp>
          <p:nvSpPr>
            <p:cNvPr id="276" name="Google Shape;276;p80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7" name="Google Shape;277;p80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78" name="Google Shape;278;p80"/>
          <p:cNvSpPr txBox="1"/>
          <p:nvPr>
            <p:ph idx="1" type="body"/>
          </p:nvPr>
        </p:nvSpPr>
        <p:spPr>
          <a:xfrm>
            <a:off x="1795610" y="1244112"/>
            <a:ext cx="9781163" cy="2227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sz="12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9" name="Google Shape;279;p80"/>
          <p:cNvSpPr txBox="1"/>
          <p:nvPr>
            <p:ph idx="2" type="body"/>
          </p:nvPr>
        </p:nvSpPr>
        <p:spPr>
          <a:xfrm>
            <a:off x="1795610" y="1466821"/>
            <a:ext cx="9781163" cy="453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i="0" sz="12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0" name="Google Shape;280;p80"/>
          <p:cNvSpPr/>
          <p:nvPr>
            <p:ph idx="3" type="pic"/>
          </p:nvPr>
        </p:nvSpPr>
        <p:spPr>
          <a:xfrm>
            <a:off x="852301" y="1244112"/>
            <a:ext cx="693785" cy="67667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81" name="Google Shape;281;p80"/>
          <p:cNvGrpSpPr/>
          <p:nvPr/>
        </p:nvGrpSpPr>
        <p:grpSpPr>
          <a:xfrm>
            <a:off x="635003" y="2143491"/>
            <a:ext cx="10880691" cy="930534"/>
            <a:chOff x="469035" y="775182"/>
            <a:chExt cx="8148327" cy="636423"/>
          </a:xfrm>
        </p:grpSpPr>
        <p:sp>
          <p:nvSpPr>
            <p:cNvPr id="282" name="Google Shape;282;p80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3" name="Google Shape;283;p80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84" name="Google Shape;284;p80"/>
          <p:cNvSpPr txBox="1"/>
          <p:nvPr>
            <p:ph idx="4" type="body"/>
          </p:nvPr>
        </p:nvSpPr>
        <p:spPr>
          <a:xfrm>
            <a:off x="1789783" y="2271244"/>
            <a:ext cx="9792149" cy="2227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sz="12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" name="Google Shape;285;p80"/>
          <p:cNvSpPr txBox="1"/>
          <p:nvPr>
            <p:ph idx="5" type="body"/>
          </p:nvPr>
        </p:nvSpPr>
        <p:spPr>
          <a:xfrm>
            <a:off x="1789783" y="2493953"/>
            <a:ext cx="9792149" cy="453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i="0" sz="12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" name="Google Shape;286;p80"/>
          <p:cNvSpPr/>
          <p:nvPr>
            <p:ph idx="6" type="pic"/>
          </p:nvPr>
        </p:nvSpPr>
        <p:spPr>
          <a:xfrm>
            <a:off x="858128" y="2271244"/>
            <a:ext cx="693785" cy="67667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87" name="Google Shape;287;p80"/>
          <p:cNvGrpSpPr/>
          <p:nvPr/>
        </p:nvGrpSpPr>
        <p:grpSpPr>
          <a:xfrm>
            <a:off x="640830" y="3170623"/>
            <a:ext cx="10880691" cy="930534"/>
            <a:chOff x="469035" y="775182"/>
            <a:chExt cx="8148327" cy="636423"/>
          </a:xfrm>
        </p:grpSpPr>
        <p:sp>
          <p:nvSpPr>
            <p:cNvPr id="288" name="Google Shape;288;p80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9" name="Google Shape;289;p80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90" name="Google Shape;290;p80"/>
          <p:cNvSpPr txBox="1"/>
          <p:nvPr>
            <p:ph idx="7" type="body"/>
          </p:nvPr>
        </p:nvSpPr>
        <p:spPr>
          <a:xfrm>
            <a:off x="1795610" y="3298376"/>
            <a:ext cx="9792149" cy="2227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sz="12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" name="Google Shape;291;p80"/>
          <p:cNvSpPr txBox="1"/>
          <p:nvPr>
            <p:ph idx="8" type="body"/>
          </p:nvPr>
        </p:nvSpPr>
        <p:spPr>
          <a:xfrm>
            <a:off x="1795610" y="3521085"/>
            <a:ext cx="9792149" cy="453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i="0" sz="12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" name="Google Shape;292;p80"/>
          <p:cNvSpPr/>
          <p:nvPr>
            <p:ph idx="9" type="pic"/>
          </p:nvPr>
        </p:nvSpPr>
        <p:spPr>
          <a:xfrm>
            <a:off x="863955" y="3298376"/>
            <a:ext cx="693785" cy="67667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93" name="Google Shape;293;p80"/>
          <p:cNvGrpSpPr/>
          <p:nvPr/>
        </p:nvGrpSpPr>
        <p:grpSpPr>
          <a:xfrm>
            <a:off x="646657" y="4197755"/>
            <a:ext cx="10880691" cy="930534"/>
            <a:chOff x="469035" y="775182"/>
            <a:chExt cx="8148327" cy="636423"/>
          </a:xfrm>
        </p:grpSpPr>
        <p:sp>
          <p:nvSpPr>
            <p:cNvPr id="294" name="Google Shape;294;p80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5" name="Google Shape;295;p80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96" name="Google Shape;296;p80"/>
          <p:cNvSpPr txBox="1"/>
          <p:nvPr>
            <p:ph idx="13" type="body"/>
          </p:nvPr>
        </p:nvSpPr>
        <p:spPr>
          <a:xfrm>
            <a:off x="1801437" y="4325508"/>
            <a:ext cx="9792149" cy="2227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sz="12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7" name="Google Shape;297;p80"/>
          <p:cNvSpPr txBox="1"/>
          <p:nvPr>
            <p:ph idx="14" type="body"/>
          </p:nvPr>
        </p:nvSpPr>
        <p:spPr>
          <a:xfrm>
            <a:off x="1801437" y="4548217"/>
            <a:ext cx="9792149" cy="453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i="0" sz="12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" name="Google Shape;298;p80"/>
          <p:cNvSpPr/>
          <p:nvPr>
            <p:ph idx="15" type="pic"/>
          </p:nvPr>
        </p:nvSpPr>
        <p:spPr>
          <a:xfrm>
            <a:off x="869782" y="4325508"/>
            <a:ext cx="693785" cy="67667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99" name="Google Shape;299;p80"/>
          <p:cNvGrpSpPr/>
          <p:nvPr/>
        </p:nvGrpSpPr>
        <p:grpSpPr>
          <a:xfrm>
            <a:off x="652484" y="5224887"/>
            <a:ext cx="10880691" cy="930534"/>
            <a:chOff x="469035" y="775182"/>
            <a:chExt cx="8148327" cy="636423"/>
          </a:xfrm>
        </p:grpSpPr>
        <p:sp>
          <p:nvSpPr>
            <p:cNvPr id="300" name="Google Shape;300;p80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01" name="Google Shape;301;p80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302" name="Google Shape;302;p80"/>
          <p:cNvSpPr txBox="1"/>
          <p:nvPr>
            <p:ph idx="16" type="body"/>
          </p:nvPr>
        </p:nvSpPr>
        <p:spPr>
          <a:xfrm>
            <a:off x="1807264" y="5352640"/>
            <a:ext cx="9792149" cy="2227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sz="12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3" name="Google Shape;303;p80"/>
          <p:cNvSpPr txBox="1"/>
          <p:nvPr>
            <p:ph idx="17" type="body"/>
          </p:nvPr>
        </p:nvSpPr>
        <p:spPr>
          <a:xfrm>
            <a:off x="1807264" y="5575349"/>
            <a:ext cx="9792149" cy="453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i="0" sz="12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4" name="Google Shape;304;p80"/>
          <p:cNvSpPr/>
          <p:nvPr>
            <p:ph idx="18" type="pic"/>
          </p:nvPr>
        </p:nvSpPr>
        <p:spPr>
          <a:xfrm>
            <a:off x="875609" y="5352640"/>
            <a:ext cx="693785" cy="67667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black background with a black square&#10;&#10;Description automatically generated with medium confidence" id="305" name="Google Shape;305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306" name="Google Shape;306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1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2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5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5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5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0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5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0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5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5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5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00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50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503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5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5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5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0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5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0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5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0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5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5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60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65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0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00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004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5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90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95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5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0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5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0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5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0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5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40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45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5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60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65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00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x Enlist Set">
  <p:cSld name="4x Enlist Set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81"/>
          <p:cNvSpPr txBox="1"/>
          <p:nvPr>
            <p:ph type="title"/>
          </p:nvPr>
        </p:nvSpPr>
        <p:spPr>
          <a:xfrm>
            <a:off x="629173" y="232013"/>
            <a:ext cx="10972801" cy="982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09" name="Google Shape;309;p81"/>
          <p:cNvGrpSpPr/>
          <p:nvPr/>
        </p:nvGrpSpPr>
        <p:grpSpPr>
          <a:xfrm>
            <a:off x="637565" y="1384584"/>
            <a:ext cx="10899394" cy="930534"/>
            <a:chOff x="469035" y="775182"/>
            <a:chExt cx="8148327" cy="636423"/>
          </a:xfrm>
        </p:grpSpPr>
        <p:sp>
          <p:nvSpPr>
            <p:cNvPr id="310" name="Google Shape;310;p81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1" name="Google Shape;311;p81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312" name="Google Shape;312;p81"/>
          <p:cNvSpPr txBox="1"/>
          <p:nvPr>
            <p:ph idx="1" type="body"/>
          </p:nvPr>
        </p:nvSpPr>
        <p:spPr>
          <a:xfrm>
            <a:off x="1803999" y="1512337"/>
            <a:ext cx="9797975" cy="2227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sz="12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3" name="Google Shape;313;p81"/>
          <p:cNvSpPr txBox="1"/>
          <p:nvPr>
            <p:ph idx="2" type="body"/>
          </p:nvPr>
        </p:nvSpPr>
        <p:spPr>
          <a:xfrm>
            <a:off x="1803999" y="1735046"/>
            <a:ext cx="9797975" cy="453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i="0" sz="12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4" name="Google Shape;314;p81"/>
          <p:cNvSpPr/>
          <p:nvPr>
            <p:ph idx="3" type="pic"/>
          </p:nvPr>
        </p:nvSpPr>
        <p:spPr>
          <a:xfrm>
            <a:off x="860690" y="1512337"/>
            <a:ext cx="694978" cy="67667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15" name="Google Shape;315;p81"/>
          <p:cNvGrpSpPr/>
          <p:nvPr/>
        </p:nvGrpSpPr>
        <p:grpSpPr>
          <a:xfrm>
            <a:off x="643392" y="2571294"/>
            <a:ext cx="10899394" cy="930534"/>
            <a:chOff x="469035" y="775182"/>
            <a:chExt cx="8148327" cy="636423"/>
          </a:xfrm>
        </p:grpSpPr>
        <p:sp>
          <p:nvSpPr>
            <p:cNvPr id="316" name="Google Shape;316;p81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7" name="Google Shape;317;p81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318" name="Google Shape;318;p81"/>
          <p:cNvSpPr txBox="1"/>
          <p:nvPr>
            <p:ph idx="4" type="body"/>
          </p:nvPr>
        </p:nvSpPr>
        <p:spPr>
          <a:xfrm>
            <a:off x="1809826" y="2699047"/>
            <a:ext cx="9797975" cy="2227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sz="12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9" name="Google Shape;319;p81"/>
          <p:cNvSpPr txBox="1"/>
          <p:nvPr>
            <p:ph idx="5" type="body"/>
          </p:nvPr>
        </p:nvSpPr>
        <p:spPr>
          <a:xfrm>
            <a:off x="1809826" y="2921756"/>
            <a:ext cx="9797975" cy="453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i="0" sz="12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0" name="Google Shape;320;p81"/>
          <p:cNvSpPr/>
          <p:nvPr>
            <p:ph idx="6" type="pic"/>
          </p:nvPr>
        </p:nvSpPr>
        <p:spPr>
          <a:xfrm>
            <a:off x="866517" y="2699047"/>
            <a:ext cx="694978" cy="67667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21" name="Google Shape;321;p81"/>
          <p:cNvGrpSpPr/>
          <p:nvPr/>
        </p:nvGrpSpPr>
        <p:grpSpPr>
          <a:xfrm>
            <a:off x="649219" y="3758004"/>
            <a:ext cx="10899394" cy="930534"/>
            <a:chOff x="469035" y="775182"/>
            <a:chExt cx="8148327" cy="636423"/>
          </a:xfrm>
        </p:grpSpPr>
        <p:sp>
          <p:nvSpPr>
            <p:cNvPr id="322" name="Google Shape;322;p81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23" name="Google Shape;323;p81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324" name="Google Shape;324;p81"/>
          <p:cNvSpPr txBox="1"/>
          <p:nvPr>
            <p:ph idx="7" type="body"/>
          </p:nvPr>
        </p:nvSpPr>
        <p:spPr>
          <a:xfrm>
            <a:off x="1815653" y="3885757"/>
            <a:ext cx="9797975" cy="2227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sz="12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5" name="Google Shape;325;p81"/>
          <p:cNvSpPr txBox="1"/>
          <p:nvPr>
            <p:ph idx="8" type="body"/>
          </p:nvPr>
        </p:nvSpPr>
        <p:spPr>
          <a:xfrm>
            <a:off x="1815653" y="4108466"/>
            <a:ext cx="9797975" cy="453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i="0" sz="12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6" name="Google Shape;326;p81"/>
          <p:cNvSpPr/>
          <p:nvPr>
            <p:ph idx="9" type="pic"/>
          </p:nvPr>
        </p:nvSpPr>
        <p:spPr>
          <a:xfrm>
            <a:off x="872344" y="3885757"/>
            <a:ext cx="694978" cy="67667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27" name="Google Shape;327;p81"/>
          <p:cNvGrpSpPr/>
          <p:nvPr/>
        </p:nvGrpSpPr>
        <p:grpSpPr>
          <a:xfrm>
            <a:off x="655046" y="4944714"/>
            <a:ext cx="10899394" cy="930534"/>
            <a:chOff x="469035" y="775182"/>
            <a:chExt cx="8148327" cy="636423"/>
          </a:xfrm>
        </p:grpSpPr>
        <p:sp>
          <p:nvSpPr>
            <p:cNvPr id="328" name="Google Shape;328;p81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29" name="Google Shape;329;p81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330" name="Google Shape;330;p81"/>
          <p:cNvSpPr txBox="1"/>
          <p:nvPr>
            <p:ph idx="13" type="body"/>
          </p:nvPr>
        </p:nvSpPr>
        <p:spPr>
          <a:xfrm>
            <a:off x="1821480" y="5072467"/>
            <a:ext cx="9797975" cy="2227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sz="12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1" name="Google Shape;331;p81"/>
          <p:cNvSpPr txBox="1"/>
          <p:nvPr>
            <p:ph idx="14" type="body"/>
          </p:nvPr>
        </p:nvSpPr>
        <p:spPr>
          <a:xfrm>
            <a:off x="1821480" y="5295176"/>
            <a:ext cx="9797975" cy="453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0" i="0" sz="1200"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2" name="Google Shape;332;p81"/>
          <p:cNvSpPr/>
          <p:nvPr>
            <p:ph idx="15" type="pic"/>
          </p:nvPr>
        </p:nvSpPr>
        <p:spPr>
          <a:xfrm>
            <a:off x="878171" y="5072467"/>
            <a:ext cx="694978" cy="67667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black background with a black square&#10;&#10;Description automatically generated with medium confidence" id="333" name="Google Shape;333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334" name="Google Shape;334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ing Columns">
  <p:cSld name="Listing Columns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2"/>
          <p:cNvSpPr txBox="1"/>
          <p:nvPr>
            <p:ph idx="1" type="body"/>
          </p:nvPr>
        </p:nvSpPr>
        <p:spPr>
          <a:xfrm>
            <a:off x="609600" y="1368445"/>
            <a:ext cx="2590800" cy="2862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-3657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Arial"/>
              <a:buNone/>
              <a:defRPr b="1" i="0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7" name="Google Shape;337;p82"/>
          <p:cNvSpPr txBox="1"/>
          <p:nvPr>
            <p:ph idx="2" type="body"/>
          </p:nvPr>
        </p:nvSpPr>
        <p:spPr>
          <a:xfrm>
            <a:off x="3403339" y="1349595"/>
            <a:ext cx="2590800" cy="2862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-3657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Arial"/>
              <a:buNone/>
              <a:defRPr b="1" i="0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8" name="Google Shape;338;p82"/>
          <p:cNvSpPr txBox="1"/>
          <p:nvPr>
            <p:ph idx="3" type="body"/>
          </p:nvPr>
        </p:nvSpPr>
        <p:spPr>
          <a:xfrm>
            <a:off x="6196369" y="1349595"/>
            <a:ext cx="2590800" cy="2862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-3657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Arial"/>
              <a:buNone/>
              <a:defRPr b="1" i="0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9" name="Google Shape;339;p82"/>
          <p:cNvSpPr txBox="1"/>
          <p:nvPr>
            <p:ph idx="4" type="body"/>
          </p:nvPr>
        </p:nvSpPr>
        <p:spPr>
          <a:xfrm>
            <a:off x="8989399" y="1349595"/>
            <a:ext cx="2590800" cy="2862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-3657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Arial"/>
              <a:buNone/>
              <a:defRPr b="1" i="0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b="0" i="0"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b="0" i="0"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0" i="0" sz="16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0" name="Google Shape;340;p82"/>
          <p:cNvSpPr txBox="1"/>
          <p:nvPr>
            <p:ph idx="5" type="body"/>
          </p:nvPr>
        </p:nvSpPr>
        <p:spPr>
          <a:xfrm>
            <a:off x="609600" y="1771072"/>
            <a:ext cx="2590800" cy="4407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1pPr>
            <a:lvl2pPr indent="-33528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Noto Sans Symbols"/>
              <a:buChar char="▪"/>
              <a:defRPr sz="1400">
                <a:solidFill>
                  <a:schemeClr val="accent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1" name="Google Shape;341;p82"/>
          <p:cNvSpPr txBox="1"/>
          <p:nvPr>
            <p:ph idx="6" type="body"/>
          </p:nvPr>
        </p:nvSpPr>
        <p:spPr>
          <a:xfrm>
            <a:off x="3403339" y="1771072"/>
            <a:ext cx="2590800" cy="4407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1pPr>
            <a:lvl2pPr indent="-33528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Noto Sans Symbols"/>
              <a:buChar char="▪"/>
              <a:defRPr sz="1400">
                <a:solidFill>
                  <a:schemeClr val="accent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2" name="Google Shape;342;p82"/>
          <p:cNvSpPr txBox="1"/>
          <p:nvPr>
            <p:ph idx="7" type="body"/>
          </p:nvPr>
        </p:nvSpPr>
        <p:spPr>
          <a:xfrm>
            <a:off x="6197078" y="1771072"/>
            <a:ext cx="2590800" cy="4407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1pPr>
            <a:lvl2pPr indent="-33528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Noto Sans Symbols"/>
              <a:buChar char="▪"/>
              <a:defRPr sz="1400">
                <a:solidFill>
                  <a:schemeClr val="accent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3" name="Google Shape;343;p82"/>
          <p:cNvSpPr txBox="1"/>
          <p:nvPr>
            <p:ph idx="8" type="body"/>
          </p:nvPr>
        </p:nvSpPr>
        <p:spPr>
          <a:xfrm>
            <a:off x="8990817" y="1771072"/>
            <a:ext cx="2590800" cy="4407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/>
            </a:lvl1pPr>
            <a:lvl2pPr indent="-33528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Noto Sans Symbols"/>
              <a:buChar char="▪"/>
              <a:defRPr sz="1400">
                <a:solidFill>
                  <a:schemeClr val="accent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82"/>
          <p:cNvSpPr txBox="1"/>
          <p:nvPr>
            <p:ph type="title"/>
          </p:nvPr>
        </p:nvSpPr>
        <p:spPr>
          <a:xfrm>
            <a:off x="609600" y="242293"/>
            <a:ext cx="10970600" cy="9723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ack background with a black square&#10;&#10;Description automatically generated with medium confidence" id="345" name="Google Shape;345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346" name="Google Shape;346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and Data">
  <p:cSld name="Statement and Data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83"/>
          <p:cNvSpPr txBox="1"/>
          <p:nvPr>
            <p:ph type="title"/>
          </p:nvPr>
        </p:nvSpPr>
        <p:spPr>
          <a:xfrm>
            <a:off x="1294931" y="1040739"/>
            <a:ext cx="4715201" cy="5130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83"/>
          <p:cNvSpPr txBox="1"/>
          <p:nvPr>
            <p:ph idx="1" type="body"/>
          </p:nvPr>
        </p:nvSpPr>
        <p:spPr>
          <a:xfrm>
            <a:off x="6181868" y="1040739"/>
            <a:ext cx="2159891" cy="5130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16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60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0" name="Google Shape;350;p83"/>
          <p:cNvSpPr txBox="1"/>
          <p:nvPr>
            <p:ph idx="2" type="body"/>
          </p:nvPr>
        </p:nvSpPr>
        <p:spPr>
          <a:xfrm>
            <a:off x="8737177" y="1049036"/>
            <a:ext cx="2159891" cy="5130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60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a black square&#10;&#10;Description automatically generated with medium confidence" id="351" name="Google Shape;351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352" name="Google Shape;352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Plain White">
  <p:cSld name="Blank Plain White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loured Primary">
  <p:cSld name="Blank Coloured Primary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8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6" name="Google Shape;356;p85"/>
          <p:cNvSpPr txBox="1"/>
          <p:nvPr/>
        </p:nvSpPr>
        <p:spPr>
          <a:xfrm>
            <a:off x="11239500" y="6380619"/>
            <a:ext cx="952500" cy="4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fld id="{00000000-1234-1234-1234-123412341234}" type="slidenum"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oured Video">
  <p:cSld name="Coloured Video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8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9" name="Google Shape;359;p86"/>
          <p:cNvSpPr txBox="1"/>
          <p:nvPr/>
        </p:nvSpPr>
        <p:spPr>
          <a:xfrm>
            <a:off x="11239500" y="6380619"/>
            <a:ext cx="952500" cy="4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fld id="{00000000-1234-1234-1234-123412341234}" type="slidenum"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white text&#10;&#10;Description automatically generated" id="360" name="Google Shape;360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6470" y="23382"/>
            <a:ext cx="2144517" cy="565448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86"/>
          <p:cNvSpPr/>
          <p:nvPr>
            <p:ph idx="2" type="media"/>
          </p:nvPr>
        </p:nvSpPr>
        <p:spPr>
          <a:xfrm>
            <a:off x="6451133" y="1514805"/>
            <a:ext cx="5104520" cy="38283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72000" spcFirstLastPara="1" rIns="91425" wrap="square" tIns="720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  <a:defRPr b="0" i="0" sz="16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Poppins"/>
              <a:buChar char="−"/>
              <a:defRPr b="0" i="0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680"/>
              <a:buFont typeface="Poppins"/>
              <a:buChar char="−"/>
              <a:defRPr b="0" i="0" sz="14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alibri"/>
              <a:buChar char="̶"/>
              <a:defRPr b="0" i="0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–"/>
              <a:defRPr b="0" i="0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Only">
  <p:cSld name="Title and Text Only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87"/>
          <p:cNvSpPr txBox="1"/>
          <p:nvPr>
            <p:ph type="title"/>
          </p:nvPr>
        </p:nvSpPr>
        <p:spPr>
          <a:xfrm>
            <a:off x="1091065" y="242293"/>
            <a:ext cx="10148435" cy="9723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87"/>
          <p:cNvSpPr txBox="1"/>
          <p:nvPr>
            <p:ph idx="1" type="body"/>
          </p:nvPr>
        </p:nvSpPr>
        <p:spPr>
          <a:xfrm>
            <a:off x="620784" y="1214650"/>
            <a:ext cx="10964411" cy="496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 sz="1800">
                <a:solidFill>
                  <a:schemeClr val="accent2"/>
                </a:solidFill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>
                <a:solidFill>
                  <a:schemeClr val="accent2"/>
                </a:solidFill>
              </a:defRPr>
            </a:lvl2pPr>
            <a:lvl3pPr indent="-33528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Char char="−"/>
              <a:defRPr sz="1400">
                <a:solidFill>
                  <a:schemeClr val="accent2"/>
                </a:solidFill>
              </a:defRPr>
            </a:lvl3pPr>
            <a:lvl4pPr indent="-32003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̶"/>
              <a:defRPr sz="1200">
                <a:solidFill>
                  <a:schemeClr val="accent2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chemeClr val="accen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5" name="Google Shape;365;p87"/>
          <p:cNvSpPr txBox="1"/>
          <p:nvPr>
            <p:ph idx="11" type="ftr"/>
          </p:nvPr>
        </p:nvSpPr>
        <p:spPr>
          <a:xfrm>
            <a:off x="4038600" y="6451134"/>
            <a:ext cx="4114800" cy="2703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id="366" name="Google Shape;366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88"/>
          <p:cNvSpPr txBox="1"/>
          <p:nvPr>
            <p:ph type="title"/>
          </p:nvPr>
        </p:nvSpPr>
        <p:spPr>
          <a:xfrm>
            <a:off x="1091065" y="242294"/>
            <a:ext cx="10148436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88"/>
          <p:cNvSpPr txBox="1"/>
          <p:nvPr>
            <p:ph idx="1" type="body"/>
          </p:nvPr>
        </p:nvSpPr>
        <p:spPr>
          <a:xfrm>
            <a:off x="654340" y="1189320"/>
            <a:ext cx="10939245" cy="4984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 sz="1800">
                <a:solidFill>
                  <a:schemeClr val="accent2"/>
                </a:solidFill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>
                <a:solidFill>
                  <a:schemeClr val="accent2"/>
                </a:solidFill>
              </a:defRPr>
            </a:lvl2pPr>
            <a:lvl3pPr indent="-33528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Char char="−"/>
              <a:defRPr sz="1400">
                <a:solidFill>
                  <a:schemeClr val="accent2"/>
                </a:solidFill>
              </a:defRPr>
            </a:lvl3pPr>
            <a:lvl4pPr indent="-32003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̶"/>
              <a:defRPr sz="1200">
                <a:solidFill>
                  <a:schemeClr val="accent2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chemeClr val="accen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70" name="Google Shape;370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Content">
  <p:cSld name="Title, Subtitle and Content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89"/>
          <p:cNvSpPr txBox="1"/>
          <p:nvPr>
            <p:ph type="title"/>
          </p:nvPr>
        </p:nvSpPr>
        <p:spPr>
          <a:xfrm>
            <a:off x="1091065" y="242294"/>
            <a:ext cx="10148435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89"/>
          <p:cNvSpPr txBox="1"/>
          <p:nvPr>
            <p:ph idx="1" type="body"/>
          </p:nvPr>
        </p:nvSpPr>
        <p:spPr>
          <a:xfrm>
            <a:off x="654341" y="1189529"/>
            <a:ext cx="10930856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4" name="Google Shape;374;p89"/>
          <p:cNvSpPr txBox="1"/>
          <p:nvPr>
            <p:ph idx="2" type="body"/>
          </p:nvPr>
        </p:nvSpPr>
        <p:spPr>
          <a:xfrm>
            <a:off x="654341" y="1909720"/>
            <a:ext cx="10930856" cy="4264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72000" spcFirstLastPara="1" rIns="91425" wrap="square" tIns="4570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 sz="1800">
                <a:solidFill>
                  <a:schemeClr val="accent2"/>
                </a:solidFill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>
                <a:solidFill>
                  <a:schemeClr val="accent2"/>
                </a:solidFill>
              </a:defRPr>
            </a:lvl2pPr>
            <a:lvl3pPr indent="-33528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Char char="−"/>
              <a:defRPr sz="1400">
                <a:solidFill>
                  <a:schemeClr val="accent2"/>
                </a:solidFill>
              </a:defRPr>
            </a:lvl3pPr>
            <a:lvl4pPr indent="-32003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̶"/>
              <a:defRPr sz="1200">
                <a:solidFill>
                  <a:schemeClr val="accent2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chemeClr val="accen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75" name="Google Shape;375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3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1" i="0" sz="3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1" name="Google Shape;51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97900" y="105900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pic>
        <p:nvPicPr>
          <p:cNvPr descr="A black background with a black square&#10;&#10;Description automatically generated with medium confidence" id="52" name="Google Shape;52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with Content &amp; Description">
  <p:cSld name="Title, Subtitle with Content &amp; Description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/>
          <p:nvPr>
            <p:ph idx="1" type="body"/>
          </p:nvPr>
        </p:nvSpPr>
        <p:spPr>
          <a:xfrm>
            <a:off x="629174" y="1344790"/>
            <a:ext cx="4613945" cy="673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8" name="Google Shape;378;p90"/>
          <p:cNvSpPr txBox="1"/>
          <p:nvPr>
            <p:ph idx="2" type="body"/>
          </p:nvPr>
        </p:nvSpPr>
        <p:spPr>
          <a:xfrm>
            <a:off x="5361141" y="1344790"/>
            <a:ext cx="6215666" cy="4833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 sz="1800">
                <a:solidFill>
                  <a:schemeClr val="accent2"/>
                </a:solidFill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>
                <a:solidFill>
                  <a:schemeClr val="accent2"/>
                </a:solidFill>
              </a:defRPr>
            </a:lvl2pPr>
            <a:lvl3pPr indent="-33528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Char char="−"/>
              <a:defRPr sz="1400">
                <a:solidFill>
                  <a:schemeClr val="accent2"/>
                </a:solidFill>
              </a:defRPr>
            </a:lvl3pPr>
            <a:lvl4pPr indent="-32003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̶"/>
              <a:defRPr sz="1200">
                <a:solidFill>
                  <a:schemeClr val="accent2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chemeClr val="accen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9" name="Google Shape;379;p90"/>
          <p:cNvSpPr txBox="1"/>
          <p:nvPr>
            <p:ph idx="3" type="body"/>
          </p:nvPr>
        </p:nvSpPr>
        <p:spPr>
          <a:xfrm>
            <a:off x="629173" y="2173815"/>
            <a:ext cx="4613945" cy="399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 sz="1800">
                <a:solidFill>
                  <a:schemeClr val="accent2"/>
                </a:solidFill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>
                <a:solidFill>
                  <a:schemeClr val="accent2"/>
                </a:solidFill>
              </a:defRPr>
            </a:lvl2pPr>
            <a:lvl3pPr indent="-33528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Char char="−"/>
              <a:defRPr sz="1400">
                <a:solidFill>
                  <a:schemeClr val="accent2"/>
                </a:solidFill>
              </a:defRPr>
            </a:lvl3pPr>
            <a:lvl4pPr indent="-32003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̶"/>
              <a:defRPr sz="1200">
                <a:solidFill>
                  <a:schemeClr val="accent2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chemeClr val="accen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0" name="Google Shape;380;p90"/>
          <p:cNvSpPr txBox="1"/>
          <p:nvPr>
            <p:ph type="title"/>
          </p:nvPr>
        </p:nvSpPr>
        <p:spPr>
          <a:xfrm>
            <a:off x="1091065" y="242294"/>
            <a:ext cx="10148435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ack background with a black square&#10;&#10;Description automatically generated with medium confidence" id="381" name="Google Shape;381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382" name="Google Shape;382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ntents">
  <p:cSld name="Title and Two Contents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/>
          <p:nvPr>
            <p:ph idx="1" type="body"/>
          </p:nvPr>
        </p:nvSpPr>
        <p:spPr>
          <a:xfrm>
            <a:off x="622030" y="1189321"/>
            <a:ext cx="5274567" cy="49933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 sz="1800">
                <a:solidFill>
                  <a:schemeClr val="accent2"/>
                </a:solidFill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>
                <a:solidFill>
                  <a:schemeClr val="accent2"/>
                </a:solidFill>
              </a:defRPr>
            </a:lvl2pPr>
            <a:lvl3pPr indent="-33528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Char char="−"/>
              <a:defRPr sz="1400">
                <a:solidFill>
                  <a:schemeClr val="accent2"/>
                </a:solidFill>
              </a:defRPr>
            </a:lvl3pPr>
            <a:lvl4pPr indent="-32003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̶"/>
              <a:defRPr sz="1200">
                <a:solidFill>
                  <a:schemeClr val="accent2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chemeClr val="accen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5" name="Google Shape;385;p91"/>
          <p:cNvSpPr txBox="1"/>
          <p:nvPr>
            <p:ph type="title"/>
          </p:nvPr>
        </p:nvSpPr>
        <p:spPr>
          <a:xfrm>
            <a:off x="1091065" y="242294"/>
            <a:ext cx="10148435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6" name="Google Shape;386;p91"/>
          <p:cNvSpPr txBox="1"/>
          <p:nvPr>
            <p:ph idx="2" type="body"/>
          </p:nvPr>
        </p:nvSpPr>
        <p:spPr>
          <a:xfrm>
            <a:off x="6289705" y="1189319"/>
            <a:ext cx="5295492" cy="49933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 sz="1800">
                <a:solidFill>
                  <a:schemeClr val="accent2"/>
                </a:solidFill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>
                <a:solidFill>
                  <a:schemeClr val="accent2"/>
                </a:solidFill>
              </a:defRPr>
            </a:lvl2pPr>
            <a:lvl3pPr indent="-33528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Char char="−"/>
              <a:defRPr sz="1400">
                <a:solidFill>
                  <a:schemeClr val="accent2"/>
                </a:solidFill>
              </a:defRPr>
            </a:lvl3pPr>
            <a:lvl4pPr indent="-32003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̶"/>
              <a:defRPr sz="1200">
                <a:solidFill>
                  <a:schemeClr val="accent2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chemeClr val="accen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87" name="Google Shape;387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Two Contents">
  <p:cSld name="Title, Subtitle and Two Contents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92"/>
          <p:cNvSpPr txBox="1"/>
          <p:nvPr>
            <p:ph idx="1" type="body"/>
          </p:nvPr>
        </p:nvSpPr>
        <p:spPr>
          <a:xfrm>
            <a:off x="629173" y="1300293"/>
            <a:ext cx="5294721" cy="537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0" name="Google Shape;390;p92"/>
          <p:cNvSpPr txBox="1"/>
          <p:nvPr>
            <p:ph idx="2" type="body"/>
          </p:nvPr>
        </p:nvSpPr>
        <p:spPr>
          <a:xfrm>
            <a:off x="629173" y="1948968"/>
            <a:ext cx="5294722" cy="4216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 sz="1800">
                <a:solidFill>
                  <a:schemeClr val="accent2"/>
                </a:solidFill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>
                <a:solidFill>
                  <a:schemeClr val="accent2"/>
                </a:solidFill>
              </a:defRPr>
            </a:lvl2pPr>
            <a:lvl3pPr indent="-33528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Char char="−"/>
              <a:defRPr sz="1400">
                <a:solidFill>
                  <a:schemeClr val="accent2"/>
                </a:solidFill>
              </a:defRPr>
            </a:lvl3pPr>
            <a:lvl4pPr indent="-32003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̶"/>
              <a:defRPr sz="1200">
                <a:solidFill>
                  <a:schemeClr val="accent2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chemeClr val="accen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1" name="Google Shape;391;p92"/>
          <p:cNvSpPr txBox="1"/>
          <p:nvPr>
            <p:ph type="title"/>
          </p:nvPr>
        </p:nvSpPr>
        <p:spPr>
          <a:xfrm>
            <a:off x="1091064" y="242294"/>
            <a:ext cx="10148435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92"/>
          <p:cNvSpPr txBox="1"/>
          <p:nvPr>
            <p:ph idx="3" type="body"/>
          </p:nvPr>
        </p:nvSpPr>
        <p:spPr>
          <a:xfrm>
            <a:off x="6268105" y="1300293"/>
            <a:ext cx="5317091" cy="537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3" name="Google Shape;393;p92"/>
          <p:cNvSpPr txBox="1"/>
          <p:nvPr>
            <p:ph idx="4" type="body"/>
          </p:nvPr>
        </p:nvSpPr>
        <p:spPr>
          <a:xfrm>
            <a:off x="6268105" y="1948968"/>
            <a:ext cx="5317091" cy="4216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576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Char char="•"/>
              <a:defRPr sz="1800">
                <a:solidFill>
                  <a:schemeClr val="accent2"/>
                </a:solidFill>
              </a:defRPr>
            </a:lvl1pPr>
            <a:lvl2pPr indent="-350519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Char char="−"/>
              <a:defRPr sz="1600">
                <a:solidFill>
                  <a:schemeClr val="accent2"/>
                </a:solidFill>
              </a:defRPr>
            </a:lvl2pPr>
            <a:lvl3pPr indent="-33528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Char char="−"/>
              <a:defRPr sz="1400">
                <a:solidFill>
                  <a:schemeClr val="accent2"/>
                </a:solidFill>
              </a:defRPr>
            </a:lvl3pPr>
            <a:lvl4pPr indent="-320039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Char char="̶"/>
              <a:defRPr sz="1200">
                <a:solidFill>
                  <a:schemeClr val="accent2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–"/>
              <a:defRPr sz="1200">
                <a:solidFill>
                  <a:schemeClr val="accen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94" name="Google Shape;394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">
  <p:cSld name="Headline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93"/>
          <p:cNvSpPr/>
          <p:nvPr/>
        </p:nvSpPr>
        <p:spPr>
          <a:xfrm>
            <a:off x="0" y="5754849"/>
            <a:ext cx="12191999" cy="110315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7" name="Google Shape;397;p93"/>
          <p:cNvSpPr/>
          <p:nvPr/>
        </p:nvSpPr>
        <p:spPr>
          <a:xfrm>
            <a:off x="142613" y="4563611"/>
            <a:ext cx="11895589" cy="2155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8" name="Google Shape;398;p93"/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fmla="val 2208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9" name="Google Shape;399;p93"/>
          <p:cNvSpPr/>
          <p:nvPr/>
        </p:nvSpPr>
        <p:spPr>
          <a:xfrm>
            <a:off x="2877424" y="733226"/>
            <a:ext cx="6394763" cy="541590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red text&#10;&#10;Description automatically generated" id="400" name="Google Shape;400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72874" y="75659"/>
            <a:ext cx="2149077" cy="609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a black square&#10;&#10;Description automatically generated with medium confidence" id="401" name="Google Shape;401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9428134" y="3472554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402" name="Google Shape;402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754892" y="3460228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sp>
        <p:nvSpPr>
          <p:cNvPr id="403" name="Google Shape;403;p93"/>
          <p:cNvSpPr txBox="1"/>
          <p:nvPr/>
        </p:nvSpPr>
        <p:spPr>
          <a:xfrm>
            <a:off x="11138832" y="6330285"/>
            <a:ext cx="952500" cy="4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fld id="{00000000-1234-1234-1234-123412341234}" type="slidenum"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4" name="Google Shape;404;p93"/>
          <p:cNvSpPr txBox="1"/>
          <p:nvPr>
            <p:ph type="ctrTitle"/>
          </p:nvPr>
        </p:nvSpPr>
        <p:spPr>
          <a:xfrm>
            <a:off x="2877425" y="1866447"/>
            <a:ext cx="6394762" cy="315870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oppins"/>
              <a:buNone/>
              <a:defRPr b="1" sz="3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Statement">
  <p:cSld name="Headline Statement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94"/>
          <p:cNvSpPr/>
          <p:nvPr/>
        </p:nvSpPr>
        <p:spPr>
          <a:xfrm>
            <a:off x="0" y="-3"/>
            <a:ext cx="10633699" cy="6858002"/>
          </a:xfrm>
          <a:custGeom>
            <a:rect b="b" l="l" r="r" t="t"/>
            <a:pathLst>
              <a:path extrusionOk="0" h="10287000" w="6449059">
                <a:moveTo>
                  <a:pt x="0" y="10287000"/>
                </a:moveTo>
                <a:lnTo>
                  <a:pt x="6448806" y="10287000"/>
                </a:lnTo>
                <a:lnTo>
                  <a:pt x="6448806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7" name="Google Shape;407;p94"/>
          <p:cNvSpPr/>
          <p:nvPr/>
        </p:nvSpPr>
        <p:spPr>
          <a:xfrm>
            <a:off x="2614410" y="0"/>
            <a:ext cx="9577589" cy="6857999"/>
          </a:xfrm>
          <a:custGeom>
            <a:rect b="b" l="l" r="r" t="t"/>
            <a:pathLst>
              <a:path extrusionOk="0" h="10287000" w="6459220">
                <a:moveTo>
                  <a:pt x="6459029" y="0"/>
                </a:moveTo>
                <a:lnTo>
                  <a:pt x="4633823" y="0"/>
                </a:lnTo>
                <a:lnTo>
                  <a:pt x="0" y="10287000"/>
                </a:lnTo>
                <a:lnTo>
                  <a:pt x="6459029" y="10287000"/>
                </a:lnTo>
                <a:lnTo>
                  <a:pt x="645902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8" name="Google Shape;408;p94"/>
          <p:cNvSpPr/>
          <p:nvPr/>
        </p:nvSpPr>
        <p:spPr>
          <a:xfrm>
            <a:off x="0" y="-4"/>
            <a:ext cx="12191999" cy="6858004"/>
          </a:xfrm>
          <a:prstGeom prst="rect">
            <a:avLst/>
          </a:prstGeom>
          <a:solidFill>
            <a:srgbClr val="211F20">
              <a:alpha val="20000"/>
            </a:srgbClr>
          </a:solidFill>
          <a:ln cap="flat" cmpd="sng" w="12700">
            <a:solidFill>
              <a:srgbClr val="64001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9" name="Google Shape;409;p94"/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fmla="val 2208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0" name="Google Shape;410;p94"/>
          <p:cNvSpPr txBox="1"/>
          <p:nvPr>
            <p:ph type="ctrTitle"/>
          </p:nvPr>
        </p:nvSpPr>
        <p:spPr>
          <a:xfrm>
            <a:off x="1990641" y="1877919"/>
            <a:ext cx="8221508" cy="317194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b="1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1" name="Google Shape;411;p94"/>
          <p:cNvSpPr txBox="1"/>
          <p:nvPr/>
        </p:nvSpPr>
        <p:spPr>
          <a:xfrm>
            <a:off x="11138832" y="6330285"/>
            <a:ext cx="952500" cy="4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fld id="{00000000-1234-1234-1234-123412341234}" type="slidenum"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2" name="Google Shape;412;p94"/>
          <p:cNvSpPr/>
          <p:nvPr/>
        </p:nvSpPr>
        <p:spPr>
          <a:xfrm>
            <a:off x="5466745" y="1577358"/>
            <a:ext cx="1231265" cy="72390"/>
          </a:xfrm>
          <a:custGeom>
            <a:rect b="b" l="l" r="r" t="t"/>
            <a:pathLst>
              <a:path extrusionOk="0" h="72389" w="1231264">
                <a:moveTo>
                  <a:pt x="1230884" y="0"/>
                </a:moveTo>
                <a:lnTo>
                  <a:pt x="0" y="0"/>
                </a:lnTo>
                <a:lnTo>
                  <a:pt x="0" y="72390"/>
                </a:lnTo>
                <a:lnTo>
                  <a:pt x="1230884" y="72390"/>
                </a:lnTo>
                <a:lnTo>
                  <a:pt x="12308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13" name="Google Shape;413;p94"/>
          <p:cNvGrpSpPr/>
          <p:nvPr/>
        </p:nvGrpSpPr>
        <p:grpSpPr>
          <a:xfrm>
            <a:off x="5624395" y="605118"/>
            <a:ext cx="915669" cy="712470"/>
            <a:chOff x="5624395" y="605118"/>
            <a:chExt cx="915669" cy="712470"/>
          </a:xfrm>
        </p:grpSpPr>
        <p:sp>
          <p:nvSpPr>
            <p:cNvPr id="414" name="Google Shape;414;p94"/>
            <p:cNvSpPr/>
            <p:nvPr/>
          </p:nvSpPr>
          <p:spPr>
            <a:xfrm>
              <a:off x="5624395" y="605118"/>
              <a:ext cx="915669" cy="712470"/>
            </a:xfrm>
            <a:custGeom>
              <a:rect b="b" l="l" r="r" t="t"/>
              <a:pathLst>
                <a:path extrusionOk="0" h="712469" w="915670">
                  <a:moveTo>
                    <a:pt x="301363" y="38"/>
                  </a:moveTo>
                  <a:lnTo>
                    <a:pt x="257378" y="27689"/>
                  </a:lnTo>
                  <a:lnTo>
                    <a:pt x="228661" y="52908"/>
                  </a:lnTo>
                  <a:lnTo>
                    <a:pt x="198136" y="82459"/>
                  </a:lnTo>
                  <a:lnTo>
                    <a:pt x="166761" y="116106"/>
                  </a:lnTo>
                  <a:lnTo>
                    <a:pt x="135493" y="153612"/>
                  </a:lnTo>
                  <a:lnTo>
                    <a:pt x="105288" y="194739"/>
                  </a:lnTo>
                  <a:lnTo>
                    <a:pt x="77105" y="239252"/>
                  </a:lnTo>
                  <a:lnTo>
                    <a:pt x="51899" y="286913"/>
                  </a:lnTo>
                  <a:lnTo>
                    <a:pt x="30629" y="337485"/>
                  </a:lnTo>
                  <a:lnTo>
                    <a:pt x="14251" y="390733"/>
                  </a:lnTo>
                  <a:lnTo>
                    <a:pt x="3722" y="446419"/>
                  </a:lnTo>
                  <a:lnTo>
                    <a:pt x="0" y="504307"/>
                  </a:lnTo>
                  <a:lnTo>
                    <a:pt x="5494" y="552027"/>
                  </a:lnTo>
                  <a:lnTo>
                    <a:pt x="21146" y="595830"/>
                  </a:lnTo>
                  <a:lnTo>
                    <a:pt x="45707" y="634466"/>
                  </a:lnTo>
                  <a:lnTo>
                    <a:pt x="77930" y="666689"/>
                  </a:lnTo>
                  <a:lnTo>
                    <a:pt x="116566" y="691250"/>
                  </a:lnTo>
                  <a:lnTo>
                    <a:pt x="160369" y="706902"/>
                  </a:lnTo>
                  <a:lnTo>
                    <a:pt x="208089" y="712396"/>
                  </a:lnTo>
                  <a:lnTo>
                    <a:pt x="254966" y="706902"/>
                  </a:lnTo>
                  <a:lnTo>
                    <a:pt x="297960" y="691250"/>
                  </a:lnTo>
                  <a:lnTo>
                    <a:pt x="335857" y="666689"/>
                  </a:lnTo>
                  <a:lnTo>
                    <a:pt x="367444" y="634466"/>
                  </a:lnTo>
                  <a:lnTo>
                    <a:pt x="391509" y="595830"/>
                  </a:lnTo>
                  <a:lnTo>
                    <a:pt x="406837" y="552027"/>
                  </a:lnTo>
                  <a:lnTo>
                    <a:pt x="412216" y="504307"/>
                  </a:lnTo>
                  <a:lnTo>
                    <a:pt x="404859" y="451348"/>
                  </a:lnTo>
                  <a:lnTo>
                    <a:pt x="385706" y="405476"/>
                  </a:lnTo>
                  <a:lnTo>
                    <a:pt x="359132" y="368547"/>
                  </a:lnTo>
                  <a:lnTo>
                    <a:pt x="329515" y="342414"/>
                  </a:lnTo>
                  <a:lnTo>
                    <a:pt x="276187" y="321748"/>
                  </a:lnTo>
                  <a:lnTo>
                    <a:pt x="264375" y="312362"/>
                  </a:lnTo>
                  <a:lnTo>
                    <a:pt x="267982" y="261826"/>
                  </a:lnTo>
                  <a:lnTo>
                    <a:pt x="288582" y="197277"/>
                  </a:lnTo>
                  <a:lnTo>
                    <a:pt x="316938" y="147319"/>
                  </a:lnTo>
                  <a:lnTo>
                    <a:pt x="342031" y="115065"/>
                  </a:lnTo>
                  <a:lnTo>
                    <a:pt x="376151" y="80375"/>
                  </a:lnTo>
                  <a:lnTo>
                    <a:pt x="383568" y="64854"/>
                  </a:lnTo>
                  <a:lnTo>
                    <a:pt x="374778" y="50063"/>
                  </a:lnTo>
                  <a:lnTo>
                    <a:pt x="349461" y="29009"/>
                  </a:lnTo>
                  <a:lnTo>
                    <a:pt x="346138" y="26393"/>
                  </a:lnTo>
                  <a:lnTo>
                    <a:pt x="319491" y="6525"/>
                  </a:lnTo>
                  <a:lnTo>
                    <a:pt x="301363" y="38"/>
                  </a:lnTo>
                  <a:close/>
                </a:path>
                <a:path extrusionOk="0" h="712469" w="915670">
                  <a:moveTo>
                    <a:pt x="804697" y="0"/>
                  </a:moveTo>
                  <a:lnTo>
                    <a:pt x="760501" y="27384"/>
                  </a:lnTo>
                  <a:lnTo>
                    <a:pt x="731444" y="52679"/>
                  </a:lnTo>
                  <a:lnTo>
                    <a:pt x="700819" y="82292"/>
                  </a:lnTo>
                  <a:lnTo>
                    <a:pt x="669539" y="115989"/>
                  </a:lnTo>
                  <a:lnTo>
                    <a:pt x="638519" y="153533"/>
                  </a:lnTo>
                  <a:lnTo>
                    <a:pt x="608671" y="194689"/>
                  </a:lnTo>
                  <a:lnTo>
                    <a:pt x="580909" y="239223"/>
                  </a:lnTo>
                  <a:lnTo>
                    <a:pt x="556146" y="286898"/>
                  </a:lnTo>
                  <a:lnTo>
                    <a:pt x="535297" y="337479"/>
                  </a:lnTo>
                  <a:lnTo>
                    <a:pt x="519273" y="390731"/>
                  </a:lnTo>
                  <a:lnTo>
                    <a:pt x="508989" y="446419"/>
                  </a:lnTo>
                  <a:lnTo>
                    <a:pt x="505358" y="504307"/>
                  </a:lnTo>
                  <a:lnTo>
                    <a:pt x="510633" y="552027"/>
                  </a:lnTo>
                  <a:lnTo>
                    <a:pt x="525718" y="595830"/>
                  </a:lnTo>
                  <a:lnTo>
                    <a:pt x="549505" y="634466"/>
                  </a:lnTo>
                  <a:lnTo>
                    <a:pt x="580883" y="666689"/>
                  </a:lnTo>
                  <a:lnTo>
                    <a:pt x="618743" y="691250"/>
                  </a:lnTo>
                  <a:lnTo>
                    <a:pt x="661976" y="706902"/>
                  </a:lnTo>
                  <a:lnTo>
                    <a:pt x="709472" y="712396"/>
                  </a:lnTo>
                  <a:lnTo>
                    <a:pt x="756459" y="706902"/>
                  </a:lnTo>
                  <a:lnTo>
                    <a:pt x="799736" y="691250"/>
                  </a:lnTo>
                  <a:lnTo>
                    <a:pt x="838020" y="666689"/>
                  </a:lnTo>
                  <a:lnTo>
                    <a:pt x="870029" y="634466"/>
                  </a:lnTo>
                  <a:lnTo>
                    <a:pt x="894480" y="595830"/>
                  </a:lnTo>
                  <a:lnTo>
                    <a:pt x="910092" y="552027"/>
                  </a:lnTo>
                  <a:lnTo>
                    <a:pt x="915581" y="504307"/>
                  </a:lnTo>
                  <a:lnTo>
                    <a:pt x="908216" y="451348"/>
                  </a:lnTo>
                  <a:lnTo>
                    <a:pt x="889007" y="405476"/>
                  </a:lnTo>
                  <a:lnTo>
                    <a:pt x="862283" y="368547"/>
                  </a:lnTo>
                  <a:lnTo>
                    <a:pt x="832373" y="342414"/>
                  </a:lnTo>
                  <a:lnTo>
                    <a:pt x="777999" y="321750"/>
                  </a:lnTo>
                  <a:lnTo>
                    <a:pt x="765973" y="312378"/>
                  </a:lnTo>
                  <a:lnTo>
                    <a:pt x="770089" y="261953"/>
                  </a:lnTo>
                  <a:lnTo>
                    <a:pt x="791416" y="197330"/>
                  </a:lnTo>
                  <a:lnTo>
                    <a:pt x="820145" y="147335"/>
                  </a:lnTo>
                  <a:lnTo>
                    <a:pt x="845376" y="115067"/>
                  </a:lnTo>
                  <a:lnTo>
                    <a:pt x="879515" y="80375"/>
                  </a:lnTo>
                  <a:lnTo>
                    <a:pt x="886933" y="64854"/>
                  </a:lnTo>
                  <a:lnTo>
                    <a:pt x="878143" y="50063"/>
                  </a:lnTo>
                  <a:lnTo>
                    <a:pt x="852826" y="29009"/>
                  </a:lnTo>
                  <a:lnTo>
                    <a:pt x="849502" y="26393"/>
                  </a:lnTo>
                  <a:lnTo>
                    <a:pt x="822852" y="6521"/>
                  </a:lnTo>
                  <a:lnTo>
                    <a:pt x="80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logo of a person running up a staircase&#10;&#10;Description automatically generated" id="415" name="Google Shape;415;p9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5648434" y="932643"/>
              <a:ext cx="361964" cy="3619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logo of a person running up a staircase&#10;&#10;Description automatically generated" id="416" name="Google Shape;416;p9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54422" y="937238"/>
              <a:ext cx="361964" cy="36196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 p14:dur="1500">
    <p:split orient="vert"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ction">
  <p:cSld name="Disection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95"/>
          <p:cNvSpPr/>
          <p:nvPr/>
        </p:nvSpPr>
        <p:spPr>
          <a:xfrm>
            <a:off x="0" y="-20230"/>
            <a:ext cx="12192000" cy="691464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9" name="Google Shape;419;p95"/>
          <p:cNvSpPr/>
          <p:nvPr/>
        </p:nvSpPr>
        <p:spPr>
          <a:xfrm flipH="1">
            <a:off x="-3" y="-20230"/>
            <a:ext cx="6054547" cy="6914644"/>
          </a:xfrm>
          <a:custGeom>
            <a:rect b="b" l="l" r="r" t="t"/>
            <a:pathLst>
              <a:path extrusionOk="0" h="6858000" w="4838076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5">
              <a:alpha val="2313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95"/>
          <p:cNvSpPr/>
          <p:nvPr/>
        </p:nvSpPr>
        <p:spPr>
          <a:xfrm>
            <a:off x="0" y="-20230"/>
            <a:ext cx="5842450" cy="6914644"/>
          </a:xfrm>
          <a:custGeom>
            <a:rect b="b" l="l" r="r" t="t"/>
            <a:pathLst>
              <a:path extrusionOk="0" h="6858000" w="4693698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95"/>
          <p:cNvSpPr txBox="1"/>
          <p:nvPr>
            <p:ph type="title"/>
          </p:nvPr>
        </p:nvSpPr>
        <p:spPr>
          <a:xfrm>
            <a:off x="136574" y="226503"/>
            <a:ext cx="5391772" cy="9395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ack background with red text&#10;&#10;Description automatically generated" id="422" name="Google Shape;422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06350" y="86611"/>
            <a:ext cx="2149077" cy="60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siness Profit UI-3">
  <p:cSld name="Business Profit UI-3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96"/>
          <p:cNvSpPr/>
          <p:nvPr/>
        </p:nvSpPr>
        <p:spPr>
          <a:xfrm>
            <a:off x="1270" y="0"/>
            <a:ext cx="12190730" cy="6858000"/>
          </a:xfrm>
          <a:custGeom>
            <a:rect b="b" l="l" r="r" t="t"/>
            <a:pathLst>
              <a:path extrusionOk="0" h="6858000" w="12190730">
                <a:moveTo>
                  <a:pt x="0" y="6858000"/>
                </a:moveTo>
                <a:lnTo>
                  <a:pt x="12190476" y="6858000"/>
                </a:lnTo>
                <a:lnTo>
                  <a:pt x="12190476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10203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5" name="Google Shape;425;p96"/>
          <p:cNvSpPr/>
          <p:nvPr/>
        </p:nvSpPr>
        <p:spPr>
          <a:xfrm>
            <a:off x="0" y="2411018"/>
            <a:ext cx="4564380" cy="444697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6" name="Google Shape;426;p96"/>
          <p:cNvSpPr/>
          <p:nvPr/>
        </p:nvSpPr>
        <p:spPr>
          <a:xfrm>
            <a:off x="0" y="2813304"/>
            <a:ext cx="4396740" cy="4043679"/>
          </a:xfrm>
          <a:custGeom>
            <a:rect b="b" l="l" r="r" t="t"/>
            <a:pathLst>
              <a:path extrusionOk="0" h="4043679" w="4396740">
                <a:moveTo>
                  <a:pt x="0" y="0"/>
                </a:moveTo>
                <a:lnTo>
                  <a:pt x="0" y="2021586"/>
                </a:lnTo>
                <a:lnTo>
                  <a:pt x="2198370" y="4043171"/>
                </a:lnTo>
                <a:lnTo>
                  <a:pt x="4396740" y="40431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7" name="Google Shape;427;p96"/>
          <p:cNvSpPr/>
          <p:nvPr/>
        </p:nvSpPr>
        <p:spPr>
          <a:xfrm>
            <a:off x="0" y="0"/>
            <a:ext cx="4564380" cy="421081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8" name="Google Shape;428;p96"/>
          <p:cNvSpPr/>
          <p:nvPr/>
        </p:nvSpPr>
        <p:spPr>
          <a:xfrm>
            <a:off x="0" y="0"/>
            <a:ext cx="4396740" cy="4043679"/>
          </a:xfrm>
          <a:custGeom>
            <a:rect b="b" l="l" r="r" t="t"/>
            <a:pathLst>
              <a:path extrusionOk="0" h="4043679" w="4396740">
                <a:moveTo>
                  <a:pt x="0" y="0"/>
                </a:moveTo>
                <a:lnTo>
                  <a:pt x="0" y="2021586"/>
                </a:lnTo>
                <a:lnTo>
                  <a:pt x="2198370" y="4043172"/>
                </a:lnTo>
                <a:lnTo>
                  <a:pt x="4396740" y="40431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9" name="Google Shape;429;p96"/>
          <p:cNvSpPr/>
          <p:nvPr/>
        </p:nvSpPr>
        <p:spPr>
          <a:xfrm>
            <a:off x="0" y="2057400"/>
            <a:ext cx="4767580" cy="3093720"/>
          </a:xfrm>
          <a:custGeom>
            <a:rect b="b" l="l" r="r" t="t"/>
            <a:pathLst>
              <a:path extrusionOk="0" h="3093720" w="4767580">
                <a:moveTo>
                  <a:pt x="0" y="3093720"/>
                </a:moveTo>
                <a:lnTo>
                  <a:pt x="4767071" y="3093720"/>
                </a:lnTo>
                <a:lnTo>
                  <a:pt x="4767071" y="0"/>
                </a:lnTo>
                <a:lnTo>
                  <a:pt x="0" y="0"/>
                </a:lnTo>
                <a:lnTo>
                  <a:pt x="0" y="30937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0" name="Google Shape;430;p96"/>
          <p:cNvSpPr/>
          <p:nvPr/>
        </p:nvSpPr>
        <p:spPr>
          <a:xfrm>
            <a:off x="3801999" y="2047432"/>
            <a:ext cx="3112770" cy="311276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31" name="Google Shape;431;p96"/>
          <p:cNvGrpSpPr/>
          <p:nvPr/>
        </p:nvGrpSpPr>
        <p:grpSpPr>
          <a:xfrm>
            <a:off x="5072153" y="2127148"/>
            <a:ext cx="1525871" cy="3033053"/>
            <a:chOff x="6094081" y="1742177"/>
            <a:chExt cx="1525871" cy="3033053"/>
          </a:xfrm>
        </p:grpSpPr>
        <p:pic>
          <p:nvPicPr>
            <p:cNvPr id="432" name="Google Shape;432;p96"/>
            <p:cNvPicPr preferRelativeResize="0"/>
            <p:nvPr/>
          </p:nvPicPr>
          <p:blipFill rotWithShape="1">
            <a:blip r:embed="rId5">
              <a:alphaModFix/>
            </a:blip>
            <a:srcRect b="44441" l="49805" r="0" t="0"/>
            <a:stretch/>
          </p:blipFill>
          <p:spPr>
            <a:xfrm>
              <a:off x="6096000" y="1742177"/>
              <a:ext cx="1523952" cy="1686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96"/>
            <p:cNvPicPr preferRelativeResize="0"/>
            <p:nvPr/>
          </p:nvPicPr>
          <p:blipFill rotWithShape="1">
            <a:blip r:embed="rId6">
              <a:alphaModFix/>
            </a:blip>
            <a:srcRect b="0" l="49906" r="0" t="55559"/>
            <a:stretch/>
          </p:blipFill>
          <p:spPr>
            <a:xfrm>
              <a:off x="6094081" y="3425982"/>
              <a:ext cx="1523952" cy="134924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4" name="Google Shape;434;p96"/>
          <p:cNvPicPr preferRelativeResize="0"/>
          <p:nvPr/>
        </p:nvPicPr>
        <p:blipFill rotWithShape="1">
          <a:blip r:embed="rId7">
            <a:alphaModFix/>
          </a:blip>
          <a:srcRect b="0" l="48515" r="0" t="0"/>
          <a:stretch/>
        </p:blipFill>
        <p:spPr>
          <a:xfrm>
            <a:off x="5006901" y="2381308"/>
            <a:ext cx="1290036" cy="2505673"/>
          </a:xfrm>
          <a:prstGeom prst="rect">
            <a:avLst/>
          </a:prstGeom>
          <a:noFill/>
          <a:ln>
            <a:noFill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</p:pic>
      <p:grpSp>
        <p:nvGrpSpPr>
          <p:cNvPr id="435" name="Google Shape;435;p96"/>
          <p:cNvGrpSpPr/>
          <p:nvPr/>
        </p:nvGrpSpPr>
        <p:grpSpPr>
          <a:xfrm>
            <a:off x="-10264" y="1725199"/>
            <a:ext cx="6096528" cy="4149540"/>
            <a:chOff x="99147" y="1706671"/>
            <a:chExt cx="6096528" cy="4149540"/>
          </a:xfrm>
        </p:grpSpPr>
        <p:pic>
          <p:nvPicPr>
            <p:cNvPr id="436" name="Google Shape;436;p9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9147" y="1706671"/>
              <a:ext cx="6096528" cy="41495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7" name="Google Shape;437;p96"/>
            <p:cNvSpPr/>
            <p:nvPr/>
          </p:nvSpPr>
          <p:spPr>
            <a:xfrm>
              <a:off x="109411" y="1989420"/>
              <a:ext cx="4767580" cy="301565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38" name="Google Shape;438;p96"/>
          <p:cNvSpPr/>
          <p:nvPr>
            <p:ph idx="2" type="pic"/>
          </p:nvPr>
        </p:nvSpPr>
        <p:spPr>
          <a:xfrm>
            <a:off x="-10264" y="2007949"/>
            <a:ext cx="4770845" cy="3015654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black background with red text&#10;&#10;Description automatically generated" id="439" name="Google Shape;439;p9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5400000">
            <a:off x="4230851" y="3297224"/>
            <a:ext cx="2161445" cy="613183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96"/>
          <p:cNvSpPr txBox="1"/>
          <p:nvPr/>
        </p:nvSpPr>
        <p:spPr>
          <a:xfrm>
            <a:off x="11239500" y="6380619"/>
            <a:ext cx="952500" cy="4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fld id="{00000000-1234-1234-1234-123412341234}" type="slidenum"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41" name="Google Shape;441;p9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5400000">
            <a:off x="19134" y="2039973"/>
            <a:ext cx="443048" cy="425898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pic>
        <p:nvPicPr>
          <p:cNvPr descr="A black background with a black square&#10;&#10;Description automatically generated with medium confidence" id="442" name="Google Shape;442;p9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5400000">
            <a:off x="4274821" y="4534070"/>
            <a:ext cx="454512" cy="453198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siness Profit UI-2">
  <p:cSld name="Business Profit UI-2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97"/>
          <p:cNvSpPr txBox="1"/>
          <p:nvPr/>
        </p:nvSpPr>
        <p:spPr>
          <a:xfrm>
            <a:off x="11138832" y="6330285"/>
            <a:ext cx="952500" cy="4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fld id="{00000000-1234-1234-1234-123412341234}" type="slidenum"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45" name="Google Shape;445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67552" y="947261"/>
            <a:ext cx="9617874" cy="5419672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97"/>
          <p:cNvSpPr txBox="1"/>
          <p:nvPr>
            <p:ph type="title"/>
          </p:nvPr>
        </p:nvSpPr>
        <p:spPr>
          <a:xfrm>
            <a:off x="1091065" y="226503"/>
            <a:ext cx="7750931" cy="9395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20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ack background with a black square&#10;&#10;Description automatically generated with medium confidence" id="447" name="Google Shape;447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448" name="Google Shape;448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folio, Title &amp; Statement - 1">
  <p:cSld name="Portfolio, Title &amp; Statement - 1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98"/>
          <p:cNvSpPr/>
          <p:nvPr/>
        </p:nvSpPr>
        <p:spPr>
          <a:xfrm>
            <a:off x="6096000" y="6350466"/>
            <a:ext cx="6096000" cy="5075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1" name="Google Shape;451;p98"/>
          <p:cNvSpPr txBox="1"/>
          <p:nvPr>
            <p:ph idx="1" type="body"/>
          </p:nvPr>
        </p:nvSpPr>
        <p:spPr>
          <a:xfrm>
            <a:off x="7239000" y="2351088"/>
            <a:ext cx="3808413" cy="2703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Poppins"/>
              <a:buNone/>
              <a:defRPr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Poppins"/>
              <a:buNone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2" name="Google Shape;452;p98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2850" lIns="22850" spcFirstLastPara="1" rIns="22850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3" name="Google Shape;453;p98"/>
          <p:cNvSpPr/>
          <p:nvPr>
            <p:ph idx="2" type="pic"/>
          </p:nvPr>
        </p:nvSpPr>
        <p:spPr>
          <a:xfrm>
            <a:off x="2457421" y="2833167"/>
            <a:ext cx="1213275" cy="1212848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98"/>
          <p:cNvSpPr txBox="1"/>
          <p:nvPr>
            <p:ph idx="3" type="body"/>
          </p:nvPr>
        </p:nvSpPr>
        <p:spPr>
          <a:xfrm>
            <a:off x="7239000" y="1981200"/>
            <a:ext cx="3808413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None/>
              <a:defRPr b="1" i="0"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5" name="Google Shape;455;p98"/>
          <p:cNvSpPr txBox="1"/>
          <p:nvPr/>
        </p:nvSpPr>
        <p:spPr>
          <a:xfrm>
            <a:off x="11239500" y="6380619"/>
            <a:ext cx="952500" cy="4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fld id="{00000000-1234-1234-1234-123412341234}" type="slidenum">
              <a:rPr b="0" i="0" lang="en-US" sz="1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red text&#10;&#10;Description automatically generated" id="456" name="Google Shape;456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72874" y="75659"/>
            <a:ext cx="2149077" cy="60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folio, Title &amp; Statement - 2">
  <p:cSld name="Portfolio, Title &amp; Statement - 2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99"/>
          <p:cNvSpPr txBox="1"/>
          <p:nvPr>
            <p:ph idx="1" type="body"/>
          </p:nvPr>
        </p:nvSpPr>
        <p:spPr>
          <a:xfrm>
            <a:off x="1143000" y="2351088"/>
            <a:ext cx="3808413" cy="2703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Poppins"/>
              <a:buNone/>
              <a:defRPr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Poppins"/>
              <a:buNone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9" name="Google Shape;459;p99"/>
          <p:cNvSpPr txBox="1"/>
          <p:nvPr>
            <p:ph idx="2" type="body"/>
          </p:nvPr>
        </p:nvSpPr>
        <p:spPr>
          <a:xfrm>
            <a:off x="1143000" y="1981200"/>
            <a:ext cx="3808413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None/>
              <a:defRPr b="1" i="0"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0" name="Google Shape;460;p99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22850" lIns="22850" spcFirstLastPara="1" rIns="22850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1" name="Google Shape;461;p99"/>
          <p:cNvSpPr/>
          <p:nvPr/>
        </p:nvSpPr>
        <p:spPr>
          <a:xfrm>
            <a:off x="1514902" y="300251"/>
            <a:ext cx="122830" cy="73697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2" name="Google Shape;462;p99"/>
          <p:cNvSpPr txBox="1"/>
          <p:nvPr>
            <p:ph idx="12" type="sldNum"/>
          </p:nvPr>
        </p:nvSpPr>
        <p:spPr>
          <a:xfrm>
            <a:off x="11530441" y="6342657"/>
            <a:ext cx="523164" cy="378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3" name="Google Shape;463;p99"/>
          <p:cNvSpPr/>
          <p:nvPr>
            <p:ph idx="3" type="pic"/>
          </p:nvPr>
        </p:nvSpPr>
        <p:spPr>
          <a:xfrm>
            <a:off x="8542605" y="2833167"/>
            <a:ext cx="1213275" cy="1212848"/>
          </a:xfrm>
          <a:prstGeom prst="rect">
            <a:avLst/>
          </a:prstGeom>
          <a:noFill/>
          <a:ln>
            <a:noFill/>
          </a:ln>
        </p:spPr>
      </p:sp>
      <p:sp>
        <p:nvSpPr>
          <p:cNvPr id="464" name="Google Shape;464;p99"/>
          <p:cNvSpPr/>
          <p:nvPr/>
        </p:nvSpPr>
        <p:spPr>
          <a:xfrm>
            <a:off x="-794" y="6350466"/>
            <a:ext cx="6096794" cy="5075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red text&#10;&#10;Description automatically generated" id="465" name="Google Shape;465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0966" y="75659"/>
            <a:ext cx="2149077" cy="60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Supporting Para">
  <p:cSld name="Headline &amp; Supporting Para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4"/>
          <p:cNvSpPr/>
          <p:nvPr/>
        </p:nvSpPr>
        <p:spPr>
          <a:xfrm>
            <a:off x="0" y="5754849"/>
            <a:ext cx="12191999" cy="110315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" name="Google Shape;55;p64"/>
          <p:cNvSpPr/>
          <p:nvPr/>
        </p:nvSpPr>
        <p:spPr>
          <a:xfrm>
            <a:off x="142613" y="4563611"/>
            <a:ext cx="11895589" cy="2155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" name="Google Shape;56;p64"/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fmla="val 2208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" name="Google Shape;57;p64"/>
          <p:cNvSpPr/>
          <p:nvPr/>
        </p:nvSpPr>
        <p:spPr>
          <a:xfrm>
            <a:off x="2877424" y="733226"/>
            <a:ext cx="6394763" cy="541590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red text&#10;&#10;Description automatically generated" id="58" name="Google Shape;58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72874" y="75659"/>
            <a:ext cx="2149077" cy="609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a black square&#10;&#10;Description automatically generated with medium confidence" id="59" name="Google Shape;5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9428134" y="3472554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60" name="Google Shape;60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754892" y="3460228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sp>
        <p:nvSpPr>
          <p:cNvPr id="61" name="Google Shape;61;p64"/>
          <p:cNvSpPr txBox="1"/>
          <p:nvPr/>
        </p:nvSpPr>
        <p:spPr>
          <a:xfrm>
            <a:off x="11138832" y="6330285"/>
            <a:ext cx="952500" cy="4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fld id="{00000000-1234-1234-1234-123412341234}" type="slidenum"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" name="Google Shape;62;p64"/>
          <p:cNvSpPr txBox="1"/>
          <p:nvPr>
            <p:ph type="ctrTitle"/>
          </p:nvPr>
        </p:nvSpPr>
        <p:spPr>
          <a:xfrm>
            <a:off x="3173507" y="1595086"/>
            <a:ext cx="5862918" cy="140954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b" bIns="0" lIns="0" spcFirstLastPara="1" rIns="0" wrap="square" tIns="0">
            <a:norm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62B54"/>
              </a:buClr>
              <a:buSzPts val="3200"/>
              <a:buFont typeface="Poppins"/>
              <a:buNone/>
              <a:defRPr b="1" sz="3200">
                <a:solidFill>
                  <a:srgbClr val="162B5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3" name="Google Shape;63;p64"/>
          <p:cNvCxnSpPr/>
          <p:nvPr/>
        </p:nvCxnSpPr>
        <p:spPr>
          <a:xfrm>
            <a:off x="5072062" y="3127911"/>
            <a:ext cx="2081213" cy="0"/>
          </a:xfrm>
          <a:prstGeom prst="straightConnector1">
            <a:avLst/>
          </a:prstGeom>
          <a:noFill/>
          <a:ln cap="flat" cmpd="sng" w="9525">
            <a:solidFill>
              <a:srgbClr val="FFFFFF">
                <a:alpha val="6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4" name="Google Shape;64;p64"/>
          <p:cNvSpPr txBox="1"/>
          <p:nvPr>
            <p:ph idx="1" type="body"/>
          </p:nvPr>
        </p:nvSpPr>
        <p:spPr>
          <a:xfrm>
            <a:off x="3225124" y="3331312"/>
            <a:ext cx="5756951" cy="25583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15625"/>
              </a:lnSpc>
              <a:spcBef>
                <a:spcPts val="1000"/>
              </a:spcBef>
              <a:spcAft>
                <a:spcPts val="0"/>
              </a:spcAft>
              <a:buSzPts val="3840"/>
              <a:buNone/>
              <a:defRPr b="1" sz="3200">
                <a:solidFill>
                  <a:schemeClr val="lt2"/>
                </a:solidFill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5" name="Google Shape;65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68799" y="1376459"/>
            <a:ext cx="651877" cy="635162"/>
          </a:xfrm>
          <a:prstGeom prst="rect">
            <a:avLst/>
          </a:prstGeom>
          <a:noFill/>
          <a:ln>
            <a:noFill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folio, Title &amp; Statement - 3">
  <p:cSld name="Portfolio, Title &amp; Statement - 3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00"/>
          <p:cNvSpPr txBox="1"/>
          <p:nvPr>
            <p:ph idx="1" type="body"/>
          </p:nvPr>
        </p:nvSpPr>
        <p:spPr>
          <a:xfrm>
            <a:off x="7239000" y="2351088"/>
            <a:ext cx="3808413" cy="2703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Poppins"/>
              <a:buNone/>
              <a:defRPr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Poppins"/>
              <a:buNone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8" name="Google Shape;468;p100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22850" lIns="22850" spcFirstLastPara="1" rIns="22850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9" name="Google Shape;469;p100"/>
          <p:cNvSpPr txBox="1"/>
          <p:nvPr>
            <p:ph idx="2" type="body"/>
          </p:nvPr>
        </p:nvSpPr>
        <p:spPr>
          <a:xfrm>
            <a:off x="7239000" y="1981200"/>
            <a:ext cx="3808413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None/>
              <a:defRPr b="1" i="0"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0" name="Google Shape;470;p100"/>
          <p:cNvSpPr/>
          <p:nvPr>
            <p:ph idx="3" type="pic"/>
          </p:nvPr>
        </p:nvSpPr>
        <p:spPr>
          <a:xfrm>
            <a:off x="2457421" y="2833167"/>
            <a:ext cx="1213275" cy="1212848"/>
          </a:xfrm>
          <a:prstGeom prst="rect">
            <a:avLst/>
          </a:prstGeom>
          <a:noFill/>
          <a:ln>
            <a:noFill/>
          </a:ln>
        </p:spPr>
      </p:sp>
      <p:sp>
        <p:nvSpPr>
          <p:cNvPr id="471" name="Google Shape;471;p100"/>
          <p:cNvSpPr/>
          <p:nvPr/>
        </p:nvSpPr>
        <p:spPr>
          <a:xfrm>
            <a:off x="6096000" y="6350466"/>
            <a:ext cx="6096000" cy="5075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2" name="Google Shape;472;p100"/>
          <p:cNvSpPr txBox="1"/>
          <p:nvPr/>
        </p:nvSpPr>
        <p:spPr>
          <a:xfrm>
            <a:off x="11239500" y="6380619"/>
            <a:ext cx="952500" cy="4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fld id="{00000000-1234-1234-1234-123412341234}" type="slidenum">
              <a:rPr b="0" i="0" lang="en-US" sz="1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red text&#10;&#10;Description automatically generated" id="473" name="Google Shape;473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72874" y="75659"/>
            <a:ext cx="2149077" cy="60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folio, Title &amp; Statement - 4">
  <p:cSld name="Portfolio, Title &amp; Statement - 4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01"/>
          <p:cNvSpPr txBox="1"/>
          <p:nvPr>
            <p:ph idx="1" type="body"/>
          </p:nvPr>
        </p:nvSpPr>
        <p:spPr>
          <a:xfrm>
            <a:off x="1143000" y="2351088"/>
            <a:ext cx="3808413" cy="2703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Poppins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Poppins"/>
              <a:buNone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6" name="Google Shape;476;p101"/>
          <p:cNvSpPr txBox="1"/>
          <p:nvPr>
            <p:ph idx="2" type="body"/>
          </p:nvPr>
        </p:nvSpPr>
        <p:spPr>
          <a:xfrm>
            <a:off x="1143000" y="1981200"/>
            <a:ext cx="3808413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None/>
              <a:defRPr b="1" i="0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7" name="Google Shape;477;p10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22850" lIns="22850" spcFirstLastPara="1" rIns="22850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8" name="Google Shape;478;p101"/>
          <p:cNvSpPr/>
          <p:nvPr/>
        </p:nvSpPr>
        <p:spPr>
          <a:xfrm>
            <a:off x="1514902" y="300251"/>
            <a:ext cx="122830" cy="73697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9" name="Google Shape;479;p101"/>
          <p:cNvSpPr txBox="1"/>
          <p:nvPr>
            <p:ph idx="12" type="sldNum"/>
          </p:nvPr>
        </p:nvSpPr>
        <p:spPr>
          <a:xfrm>
            <a:off x="11530441" y="6342657"/>
            <a:ext cx="523164" cy="378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0" name="Google Shape;480;p101"/>
          <p:cNvSpPr/>
          <p:nvPr>
            <p:ph idx="3" type="pic"/>
          </p:nvPr>
        </p:nvSpPr>
        <p:spPr>
          <a:xfrm>
            <a:off x="8542605" y="2833167"/>
            <a:ext cx="1213275" cy="1212848"/>
          </a:xfrm>
          <a:prstGeom prst="rect">
            <a:avLst/>
          </a:prstGeom>
          <a:noFill/>
          <a:ln>
            <a:noFill/>
          </a:ln>
        </p:spPr>
      </p:sp>
      <p:sp>
        <p:nvSpPr>
          <p:cNvPr id="481" name="Google Shape;481;p101"/>
          <p:cNvSpPr/>
          <p:nvPr/>
        </p:nvSpPr>
        <p:spPr>
          <a:xfrm>
            <a:off x="-794" y="6350466"/>
            <a:ext cx="6096794" cy="5075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red text&#10;&#10;Description automatically generated" id="482" name="Google Shape;482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0966" y="75659"/>
            <a:ext cx="2149077" cy="60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folio, Title &amp; Statement - 5">
  <p:cSld name="Portfolio, Title &amp; Statement - 5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02"/>
          <p:cNvSpPr txBox="1"/>
          <p:nvPr>
            <p:ph idx="1" type="body"/>
          </p:nvPr>
        </p:nvSpPr>
        <p:spPr>
          <a:xfrm>
            <a:off x="7239000" y="2351088"/>
            <a:ext cx="3808413" cy="2703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Poppins"/>
              <a:buNone/>
              <a:defRPr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Poppins"/>
              <a:buNone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5" name="Google Shape;485;p102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22850" lIns="22850" spcFirstLastPara="1" rIns="22850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6" name="Google Shape;486;p102"/>
          <p:cNvSpPr txBox="1"/>
          <p:nvPr>
            <p:ph idx="2" type="body"/>
          </p:nvPr>
        </p:nvSpPr>
        <p:spPr>
          <a:xfrm>
            <a:off x="7239000" y="1981200"/>
            <a:ext cx="3808413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None/>
              <a:defRPr b="1" i="0"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7" name="Google Shape;487;p102"/>
          <p:cNvSpPr/>
          <p:nvPr>
            <p:ph idx="3" type="pic"/>
          </p:nvPr>
        </p:nvSpPr>
        <p:spPr>
          <a:xfrm>
            <a:off x="2457421" y="2833167"/>
            <a:ext cx="1213275" cy="1212848"/>
          </a:xfrm>
          <a:prstGeom prst="rect">
            <a:avLst/>
          </a:prstGeom>
          <a:noFill/>
          <a:ln>
            <a:noFill/>
          </a:ln>
        </p:spPr>
      </p:sp>
      <p:sp>
        <p:nvSpPr>
          <p:cNvPr id="488" name="Google Shape;488;p102"/>
          <p:cNvSpPr/>
          <p:nvPr/>
        </p:nvSpPr>
        <p:spPr>
          <a:xfrm>
            <a:off x="6096000" y="6350466"/>
            <a:ext cx="6096000" cy="5075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9" name="Google Shape;489;p102"/>
          <p:cNvSpPr txBox="1"/>
          <p:nvPr/>
        </p:nvSpPr>
        <p:spPr>
          <a:xfrm>
            <a:off x="11239500" y="6380619"/>
            <a:ext cx="952500" cy="4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fld id="{00000000-1234-1234-1234-123412341234}" type="slidenum">
              <a:rPr b="0" i="0" lang="en-US" sz="1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red text&#10;&#10;Description automatically generated" id="490" name="Google Shape;490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72874" y="75659"/>
            <a:ext cx="2149077" cy="60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folio, Title &amp; Statement - 6">
  <p:cSld name="Portfolio, Title &amp; Statement - 6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03"/>
          <p:cNvSpPr txBox="1"/>
          <p:nvPr>
            <p:ph idx="1" type="body"/>
          </p:nvPr>
        </p:nvSpPr>
        <p:spPr>
          <a:xfrm>
            <a:off x="1143000" y="2351088"/>
            <a:ext cx="3808413" cy="2703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Poppins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Poppins"/>
              <a:buNone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3" name="Google Shape;493;p103"/>
          <p:cNvSpPr txBox="1"/>
          <p:nvPr>
            <p:ph idx="2" type="body"/>
          </p:nvPr>
        </p:nvSpPr>
        <p:spPr>
          <a:xfrm>
            <a:off x="1143000" y="1981200"/>
            <a:ext cx="3808413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None/>
              <a:defRPr b="1" i="0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4" name="Google Shape;494;p10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22850" lIns="22850" spcFirstLastPara="1" rIns="22850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5" name="Google Shape;495;p103"/>
          <p:cNvSpPr/>
          <p:nvPr/>
        </p:nvSpPr>
        <p:spPr>
          <a:xfrm>
            <a:off x="1514902" y="300251"/>
            <a:ext cx="122830" cy="73697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6" name="Google Shape;496;p103"/>
          <p:cNvSpPr txBox="1"/>
          <p:nvPr>
            <p:ph idx="12" type="sldNum"/>
          </p:nvPr>
        </p:nvSpPr>
        <p:spPr>
          <a:xfrm>
            <a:off x="11530441" y="6342657"/>
            <a:ext cx="523164" cy="3788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7" name="Google Shape;497;p103"/>
          <p:cNvSpPr/>
          <p:nvPr>
            <p:ph idx="3" type="pic"/>
          </p:nvPr>
        </p:nvSpPr>
        <p:spPr>
          <a:xfrm>
            <a:off x="8542605" y="2833167"/>
            <a:ext cx="1213275" cy="1212848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103"/>
          <p:cNvSpPr/>
          <p:nvPr/>
        </p:nvSpPr>
        <p:spPr>
          <a:xfrm>
            <a:off x="-794" y="6350466"/>
            <a:ext cx="6096794" cy="5075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red text&#10;&#10;Description automatically generated" id="499" name="Google Shape;499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0966" y="75659"/>
            <a:ext cx="2149077" cy="60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nner Image">
  <p:cSld name="Banner Image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04"/>
          <p:cNvSpPr/>
          <p:nvPr>
            <p:ph idx="2" type="pic"/>
          </p:nvPr>
        </p:nvSpPr>
        <p:spPr>
          <a:xfrm>
            <a:off x="0" y="1518408"/>
            <a:ext cx="12192000" cy="3853037"/>
          </a:xfrm>
          <a:prstGeom prst="rect">
            <a:avLst/>
          </a:prstGeom>
          <a:noFill/>
          <a:ln>
            <a:noFill/>
          </a:ln>
        </p:spPr>
      </p:sp>
      <p:sp>
        <p:nvSpPr>
          <p:cNvPr id="502" name="Google Shape;502;p104"/>
          <p:cNvSpPr/>
          <p:nvPr/>
        </p:nvSpPr>
        <p:spPr>
          <a:xfrm>
            <a:off x="1528550" y="395785"/>
            <a:ext cx="109182" cy="57320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03" name="Google Shape;503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Caption &amp; Statement">
  <p:cSld name="Image with Caption &amp; Statement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05"/>
          <p:cNvSpPr txBox="1"/>
          <p:nvPr>
            <p:ph idx="1" type="body"/>
          </p:nvPr>
        </p:nvSpPr>
        <p:spPr>
          <a:xfrm>
            <a:off x="852487" y="2641252"/>
            <a:ext cx="3808413" cy="2703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80"/>
              <a:buFont typeface="Poppins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Poppins"/>
              <a:buNone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6" name="Google Shape;506;p105"/>
          <p:cNvSpPr txBox="1"/>
          <p:nvPr>
            <p:ph idx="2" type="body"/>
          </p:nvPr>
        </p:nvSpPr>
        <p:spPr>
          <a:xfrm>
            <a:off x="852486" y="1779993"/>
            <a:ext cx="3808413" cy="8612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Font typeface="Arial"/>
              <a:buNone/>
              <a:defRPr b="0" i="0" sz="2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7" name="Google Shape;507;p105"/>
          <p:cNvSpPr/>
          <p:nvPr>
            <p:ph idx="3" type="pic"/>
          </p:nvPr>
        </p:nvSpPr>
        <p:spPr>
          <a:xfrm>
            <a:off x="4845049" y="941431"/>
            <a:ext cx="6521127" cy="4635500"/>
          </a:xfrm>
          <a:prstGeom prst="rect">
            <a:avLst/>
          </a:prstGeom>
          <a:noFill/>
          <a:ln>
            <a:noFill/>
          </a:ln>
        </p:spPr>
      </p:sp>
      <p:sp>
        <p:nvSpPr>
          <p:cNvPr id="508" name="Google Shape;508;p105"/>
          <p:cNvSpPr/>
          <p:nvPr/>
        </p:nvSpPr>
        <p:spPr>
          <a:xfrm>
            <a:off x="1528550" y="395785"/>
            <a:ext cx="109182" cy="57320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a black square&#10;&#10;Description automatically generated with medium confidence" id="509" name="Google Shape;509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510" name="Google Shape;510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 &amp; Description" type="picTx">
  <p:cSld name="PICTURE_WITH_CAPTION_TEXT"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06"/>
          <p:cNvSpPr txBox="1"/>
          <p:nvPr>
            <p:ph type="title"/>
          </p:nvPr>
        </p:nvSpPr>
        <p:spPr>
          <a:xfrm>
            <a:off x="2389717" y="4727574"/>
            <a:ext cx="7315200" cy="42978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2312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b="0" i="0"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106"/>
          <p:cNvSpPr/>
          <p:nvPr>
            <p:ph idx="2" type="pic"/>
          </p:nvPr>
        </p:nvSpPr>
        <p:spPr>
          <a:xfrm>
            <a:off x="2389717" y="709683"/>
            <a:ext cx="7315200" cy="4017891"/>
          </a:xfrm>
          <a:prstGeom prst="rect">
            <a:avLst/>
          </a:prstGeom>
          <a:noFill/>
          <a:ln>
            <a:noFill/>
          </a:ln>
        </p:spPr>
      </p:sp>
      <p:sp>
        <p:nvSpPr>
          <p:cNvPr id="514" name="Google Shape;514;p106"/>
          <p:cNvSpPr txBox="1"/>
          <p:nvPr>
            <p:ph idx="1" type="body"/>
          </p:nvPr>
        </p:nvSpPr>
        <p:spPr>
          <a:xfrm>
            <a:off x="2389717" y="5157358"/>
            <a:ext cx="7315200" cy="915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80"/>
              <a:buNone/>
              <a:defRPr sz="14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None/>
              <a:defRPr sz="16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333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2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15" name="Google Shape;515;p106"/>
          <p:cNvSpPr/>
          <p:nvPr/>
        </p:nvSpPr>
        <p:spPr>
          <a:xfrm>
            <a:off x="1528550" y="395785"/>
            <a:ext cx="109182" cy="57320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a black square&#10;&#10;Description automatically generated with medium confidence" id="516" name="Google Shape;516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517" name="Google Shape;517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folio, Title, Statement &amp; Explanation">
  <p:cSld name="Portfolio, Title, Statement &amp; Explanation"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07"/>
          <p:cNvSpPr/>
          <p:nvPr>
            <p:ph idx="2" type="pic"/>
          </p:nvPr>
        </p:nvSpPr>
        <p:spPr>
          <a:xfrm>
            <a:off x="4488038" y="1207271"/>
            <a:ext cx="3194049" cy="2728169"/>
          </a:xfrm>
          <a:prstGeom prst="rect">
            <a:avLst/>
          </a:prstGeom>
          <a:noFill/>
          <a:ln>
            <a:noFill/>
          </a:ln>
        </p:spPr>
      </p:sp>
      <p:sp>
        <p:nvSpPr>
          <p:cNvPr id="520" name="Google Shape;520;p107"/>
          <p:cNvSpPr/>
          <p:nvPr>
            <p:ph idx="3" type="pic"/>
          </p:nvPr>
        </p:nvSpPr>
        <p:spPr>
          <a:xfrm>
            <a:off x="7796388" y="1207271"/>
            <a:ext cx="3216275" cy="2728169"/>
          </a:xfrm>
          <a:prstGeom prst="rect">
            <a:avLst/>
          </a:prstGeom>
          <a:noFill/>
          <a:ln>
            <a:noFill/>
          </a:ln>
        </p:spPr>
      </p:sp>
      <p:sp>
        <p:nvSpPr>
          <p:cNvPr id="521" name="Google Shape;521;p107"/>
          <p:cNvSpPr/>
          <p:nvPr>
            <p:ph idx="4" type="pic"/>
          </p:nvPr>
        </p:nvSpPr>
        <p:spPr>
          <a:xfrm>
            <a:off x="1197584" y="1207272"/>
            <a:ext cx="3201554" cy="2728170"/>
          </a:xfrm>
          <a:prstGeom prst="rect">
            <a:avLst/>
          </a:prstGeom>
          <a:noFill/>
          <a:ln>
            <a:noFill/>
          </a:ln>
        </p:spPr>
      </p:sp>
      <p:sp>
        <p:nvSpPr>
          <p:cNvPr id="522" name="Google Shape;522;p107"/>
          <p:cNvSpPr txBox="1"/>
          <p:nvPr>
            <p:ph idx="1" type="body"/>
          </p:nvPr>
        </p:nvSpPr>
        <p:spPr>
          <a:xfrm>
            <a:off x="1197150" y="4001678"/>
            <a:ext cx="3201988" cy="2143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1"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3" name="Google Shape;523;p107"/>
          <p:cNvSpPr txBox="1"/>
          <p:nvPr>
            <p:ph idx="5" type="body"/>
          </p:nvPr>
        </p:nvSpPr>
        <p:spPr>
          <a:xfrm>
            <a:off x="1197149" y="4282227"/>
            <a:ext cx="3201989" cy="2415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80"/>
              <a:buNone/>
              <a:defRPr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4" name="Google Shape;524;p107"/>
          <p:cNvSpPr txBox="1"/>
          <p:nvPr>
            <p:ph idx="6" type="body"/>
          </p:nvPr>
        </p:nvSpPr>
        <p:spPr>
          <a:xfrm>
            <a:off x="4488039" y="4001678"/>
            <a:ext cx="3201988" cy="2143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1"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5" name="Google Shape;525;p107"/>
          <p:cNvSpPr txBox="1"/>
          <p:nvPr>
            <p:ph idx="7" type="body"/>
          </p:nvPr>
        </p:nvSpPr>
        <p:spPr>
          <a:xfrm>
            <a:off x="4488038" y="4282227"/>
            <a:ext cx="3201989" cy="2415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80"/>
              <a:buNone/>
              <a:defRPr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6" name="Google Shape;526;p107"/>
          <p:cNvSpPr txBox="1"/>
          <p:nvPr>
            <p:ph idx="8" type="body"/>
          </p:nvPr>
        </p:nvSpPr>
        <p:spPr>
          <a:xfrm>
            <a:off x="4488038" y="4593341"/>
            <a:ext cx="3201989" cy="15737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80"/>
              <a:buNone/>
              <a:defRPr b="0" i="0" sz="14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7" name="Google Shape;527;p107"/>
          <p:cNvSpPr txBox="1"/>
          <p:nvPr>
            <p:ph idx="9" type="body"/>
          </p:nvPr>
        </p:nvSpPr>
        <p:spPr>
          <a:xfrm>
            <a:off x="7810675" y="4001678"/>
            <a:ext cx="3201988" cy="2143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1"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8" name="Google Shape;528;p107"/>
          <p:cNvSpPr txBox="1"/>
          <p:nvPr>
            <p:ph idx="13" type="body"/>
          </p:nvPr>
        </p:nvSpPr>
        <p:spPr>
          <a:xfrm>
            <a:off x="7810674" y="4282227"/>
            <a:ext cx="3201989" cy="2415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80"/>
              <a:buNone/>
              <a:defRPr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9" name="Google Shape;529;p107"/>
          <p:cNvSpPr txBox="1"/>
          <p:nvPr>
            <p:ph idx="14" type="body"/>
          </p:nvPr>
        </p:nvSpPr>
        <p:spPr>
          <a:xfrm>
            <a:off x="7810674" y="4593341"/>
            <a:ext cx="3201989" cy="15737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80"/>
              <a:buNone/>
              <a:defRPr b="0" i="0" sz="14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0" name="Google Shape;530;p107"/>
          <p:cNvSpPr txBox="1"/>
          <p:nvPr>
            <p:ph type="title"/>
          </p:nvPr>
        </p:nvSpPr>
        <p:spPr>
          <a:xfrm>
            <a:off x="1091065" y="242294"/>
            <a:ext cx="10148436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1" name="Google Shape;531;p107"/>
          <p:cNvSpPr txBox="1"/>
          <p:nvPr>
            <p:ph idx="15" type="body"/>
          </p:nvPr>
        </p:nvSpPr>
        <p:spPr>
          <a:xfrm>
            <a:off x="1197149" y="4593341"/>
            <a:ext cx="3201989" cy="15737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80"/>
              <a:buNone/>
              <a:defRPr b="0" i="0" sz="14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a black square&#10;&#10;Description automatically generated with medium confidence" id="532" name="Google Shape;532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533" name="Google Shape;533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&amp; Multiple Image">
  <p:cSld name="Statement &amp; Multiple Image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8"/>
          <p:cNvSpPr txBox="1"/>
          <p:nvPr>
            <p:ph idx="1" type="body"/>
          </p:nvPr>
        </p:nvSpPr>
        <p:spPr>
          <a:xfrm>
            <a:off x="988328" y="1337481"/>
            <a:ext cx="3751452" cy="4222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840"/>
              <a:buNone/>
              <a:defRPr b="1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6" name="Google Shape;536;p108"/>
          <p:cNvSpPr/>
          <p:nvPr>
            <p:ph idx="2" type="pic"/>
          </p:nvPr>
        </p:nvSpPr>
        <p:spPr>
          <a:xfrm>
            <a:off x="5649913" y="1314450"/>
            <a:ext cx="1765300" cy="1328738"/>
          </a:xfrm>
          <a:prstGeom prst="rect">
            <a:avLst/>
          </a:prstGeom>
          <a:noFill/>
          <a:ln>
            <a:noFill/>
          </a:ln>
        </p:spPr>
      </p:sp>
      <p:sp>
        <p:nvSpPr>
          <p:cNvPr id="537" name="Google Shape;537;p108"/>
          <p:cNvSpPr/>
          <p:nvPr>
            <p:ph idx="3" type="pic"/>
          </p:nvPr>
        </p:nvSpPr>
        <p:spPr>
          <a:xfrm>
            <a:off x="7530302" y="1310456"/>
            <a:ext cx="1765300" cy="1328738"/>
          </a:xfrm>
          <a:prstGeom prst="rect">
            <a:avLst/>
          </a:prstGeom>
          <a:noFill/>
          <a:ln>
            <a:noFill/>
          </a:ln>
        </p:spPr>
      </p:sp>
      <p:sp>
        <p:nvSpPr>
          <p:cNvPr id="538" name="Google Shape;538;p108"/>
          <p:cNvSpPr/>
          <p:nvPr>
            <p:ph idx="4" type="pic"/>
          </p:nvPr>
        </p:nvSpPr>
        <p:spPr>
          <a:xfrm>
            <a:off x="5649913" y="2772642"/>
            <a:ext cx="1765300" cy="1328738"/>
          </a:xfrm>
          <a:prstGeom prst="rect">
            <a:avLst/>
          </a:prstGeom>
          <a:noFill/>
          <a:ln>
            <a:noFill/>
          </a:ln>
        </p:spPr>
      </p:sp>
      <p:sp>
        <p:nvSpPr>
          <p:cNvPr id="539" name="Google Shape;539;p108"/>
          <p:cNvSpPr/>
          <p:nvPr>
            <p:ph idx="5" type="pic"/>
          </p:nvPr>
        </p:nvSpPr>
        <p:spPr>
          <a:xfrm>
            <a:off x="9402988" y="1310456"/>
            <a:ext cx="1765300" cy="1328738"/>
          </a:xfrm>
          <a:prstGeom prst="rect">
            <a:avLst/>
          </a:prstGeom>
          <a:noFill/>
          <a:ln>
            <a:noFill/>
          </a:ln>
        </p:spPr>
      </p:sp>
      <p:sp>
        <p:nvSpPr>
          <p:cNvPr id="540" name="Google Shape;540;p108"/>
          <p:cNvSpPr/>
          <p:nvPr>
            <p:ph idx="6" type="pic"/>
          </p:nvPr>
        </p:nvSpPr>
        <p:spPr>
          <a:xfrm>
            <a:off x="7530302" y="2772642"/>
            <a:ext cx="1765300" cy="1328738"/>
          </a:xfrm>
          <a:prstGeom prst="rect">
            <a:avLst/>
          </a:prstGeom>
          <a:noFill/>
          <a:ln>
            <a:noFill/>
          </a:ln>
        </p:spPr>
      </p:sp>
      <p:sp>
        <p:nvSpPr>
          <p:cNvPr id="541" name="Google Shape;541;p108"/>
          <p:cNvSpPr/>
          <p:nvPr>
            <p:ph idx="7" type="pic"/>
          </p:nvPr>
        </p:nvSpPr>
        <p:spPr>
          <a:xfrm>
            <a:off x="9402988" y="2772642"/>
            <a:ext cx="1765300" cy="1328738"/>
          </a:xfrm>
          <a:prstGeom prst="rect">
            <a:avLst/>
          </a:prstGeom>
          <a:noFill/>
          <a:ln>
            <a:noFill/>
          </a:ln>
        </p:spPr>
      </p:sp>
      <p:sp>
        <p:nvSpPr>
          <p:cNvPr id="542" name="Google Shape;542;p108"/>
          <p:cNvSpPr/>
          <p:nvPr>
            <p:ph idx="8" type="pic"/>
          </p:nvPr>
        </p:nvSpPr>
        <p:spPr>
          <a:xfrm>
            <a:off x="5649913" y="4230834"/>
            <a:ext cx="1765300" cy="1328738"/>
          </a:xfrm>
          <a:prstGeom prst="rect">
            <a:avLst/>
          </a:prstGeom>
          <a:noFill/>
          <a:ln>
            <a:noFill/>
          </a:ln>
        </p:spPr>
      </p:sp>
      <p:sp>
        <p:nvSpPr>
          <p:cNvPr id="543" name="Google Shape;543;p108"/>
          <p:cNvSpPr/>
          <p:nvPr>
            <p:ph idx="9" type="pic"/>
          </p:nvPr>
        </p:nvSpPr>
        <p:spPr>
          <a:xfrm>
            <a:off x="7530302" y="4230834"/>
            <a:ext cx="1765300" cy="1328738"/>
          </a:xfrm>
          <a:prstGeom prst="rect">
            <a:avLst/>
          </a:prstGeom>
          <a:noFill/>
          <a:ln>
            <a:noFill/>
          </a:ln>
        </p:spPr>
      </p:sp>
      <p:sp>
        <p:nvSpPr>
          <p:cNvPr id="544" name="Google Shape;544;p108"/>
          <p:cNvSpPr/>
          <p:nvPr>
            <p:ph idx="13" type="pic"/>
          </p:nvPr>
        </p:nvSpPr>
        <p:spPr>
          <a:xfrm>
            <a:off x="9402988" y="4230834"/>
            <a:ext cx="1765300" cy="1328738"/>
          </a:xfrm>
          <a:prstGeom prst="rect">
            <a:avLst/>
          </a:prstGeom>
          <a:noFill/>
          <a:ln>
            <a:noFill/>
          </a:ln>
        </p:spPr>
      </p:sp>
      <p:sp>
        <p:nvSpPr>
          <p:cNvPr id="545" name="Google Shape;545;p108"/>
          <p:cNvSpPr/>
          <p:nvPr/>
        </p:nvSpPr>
        <p:spPr>
          <a:xfrm>
            <a:off x="1528550" y="395785"/>
            <a:ext cx="109182" cy="57320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a black square&#10;&#10;Description automatically generated with medium confidence" id="546" name="Google Shape;546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547" name="Google Shape;547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/ Team Portfolio">
  <p:cSld name="Welcome/ Team Portfolio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09"/>
          <p:cNvSpPr/>
          <p:nvPr>
            <p:ph idx="2" type="pic"/>
          </p:nvPr>
        </p:nvSpPr>
        <p:spPr>
          <a:xfrm>
            <a:off x="5146979" y="690919"/>
            <a:ext cx="1917229" cy="1917229"/>
          </a:xfrm>
          <a:prstGeom prst="ellipse">
            <a:avLst/>
          </a:prstGeom>
          <a:noFill/>
          <a:ln>
            <a:noFill/>
          </a:ln>
        </p:spPr>
      </p:sp>
      <p:sp>
        <p:nvSpPr>
          <p:cNvPr id="550" name="Google Shape;550;p109"/>
          <p:cNvSpPr txBox="1"/>
          <p:nvPr>
            <p:ph idx="1" type="body"/>
          </p:nvPr>
        </p:nvSpPr>
        <p:spPr>
          <a:xfrm>
            <a:off x="4998759" y="2780778"/>
            <a:ext cx="2213668" cy="262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sz="1500">
                <a:solidFill>
                  <a:srgbClr val="2E3C5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1" name="Google Shape;551;p109"/>
          <p:cNvSpPr txBox="1"/>
          <p:nvPr>
            <p:ph idx="3" type="body"/>
          </p:nvPr>
        </p:nvSpPr>
        <p:spPr>
          <a:xfrm>
            <a:off x="4998759" y="3071835"/>
            <a:ext cx="2213668" cy="2446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80"/>
              <a:buNone/>
              <a:defRPr sz="1400">
                <a:solidFill>
                  <a:srgbClr val="959CA8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2" name="Google Shape;552;p109"/>
          <p:cNvSpPr/>
          <p:nvPr/>
        </p:nvSpPr>
        <p:spPr>
          <a:xfrm>
            <a:off x="1528550" y="395785"/>
            <a:ext cx="109182" cy="57320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3" name="Google Shape;553;p109"/>
          <p:cNvSpPr txBox="1"/>
          <p:nvPr>
            <p:ph idx="4" type="body"/>
          </p:nvPr>
        </p:nvSpPr>
        <p:spPr>
          <a:xfrm>
            <a:off x="620785" y="3429001"/>
            <a:ext cx="10972800" cy="2745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80"/>
              <a:buFont typeface="Poppins"/>
              <a:buNone/>
              <a:defRPr sz="1400">
                <a:solidFill>
                  <a:srgbClr val="2E3C54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Font typeface="Poppins"/>
              <a:buNone/>
              <a:defRPr sz="1200">
                <a:solidFill>
                  <a:srgbClr val="2E3C54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Font typeface="Poppins"/>
              <a:buNone/>
              <a:defRPr sz="1200">
                <a:solidFill>
                  <a:srgbClr val="2E3C54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Font typeface="Poppins"/>
              <a:buNone/>
              <a:defRPr sz="1200">
                <a:solidFill>
                  <a:srgbClr val="2E3C54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Poppins"/>
              <a:buNone/>
              <a:defRPr sz="1200">
                <a:solidFill>
                  <a:srgbClr val="2E3C54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a black square&#10;&#10;Description automatically generated with medium confidence" id="554" name="Google Shape;554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555" name="Google Shape;555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Images Placement - 5">
  <p:cSld name="2_Images Placement - 5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5"/>
          <p:cNvSpPr/>
          <p:nvPr>
            <p:ph idx="2" type="pic"/>
          </p:nvPr>
        </p:nvSpPr>
        <p:spPr>
          <a:xfrm>
            <a:off x="4450619" y="1385872"/>
            <a:ext cx="6441261" cy="410862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5"/>
          <p:cNvSpPr txBox="1"/>
          <p:nvPr>
            <p:ph idx="1" type="body"/>
          </p:nvPr>
        </p:nvSpPr>
        <p:spPr>
          <a:xfrm>
            <a:off x="1300120" y="1657911"/>
            <a:ext cx="3053396" cy="354217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840"/>
              <a:buNone/>
              <a:defRPr b="1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a black square&#10;&#10;Description automatically generated with medium confidence" id="69" name="Google Shape;69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70" name="Google Shape;7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s with Captions">
  <p:cSld name="Pictures with Captions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10"/>
          <p:cNvSpPr/>
          <p:nvPr>
            <p:ph idx="2" type="pic"/>
          </p:nvPr>
        </p:nvSpPr>
        <p:spPr>
          <a:xfrm>
            <a:off x="1182715" y="2682673"/>
            <a:ext cx="1693164" cy="169316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558" name="Google Shape;558;p110"/>
          <p:cNvSpPr/>
          <p:nvPr>
            <p:ph idx="3" type="pic"/>
          </p:nvPr>
        </p:nvSpPr>
        <p:spPr>
          <a:xfrm>
            <a:off x="3193351" y="2682673"/>
            <a:ext cx="1693164" cy="169316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559" name="Google Shape;559;p110"/>
          <p:cNvSpPr/>
          <p:nvPr>
            <p:ph idx="4" type="pic"/>
          </p:nvPr>
        </p:nvSpPr>
        <p:spPr>
          <a:xfrm>
            <a:off x="5203987" y="2682673"/>
            <a:ext cx="1693164" cy="169316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560" name="Google Shape;560;p110"/>
          <p:cNvSpPr/>
          <p:nvPr>
            <p:ph idx="5" type="pic"/>
          </p:nvPr>
        </p:nvSpPr>
        <p:spPr>
          <a:xfrm>
            <a:off x="7214624" y="2682673"/>
            <a:ext cx="1693164" cy="169316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561" name="Google Shape;561;p110"/>
          <p:cNvSpPr/>
          <p:nvPr>
            <p:ph idx="6" type="pic"/>
          </p:nvPr>
        </p:nvSpPr>
        <p:spPr>
          <a:xfrm>
            <a:off x="9225261" y="2682673"/>
            <a:ext cx="1693164" cy="169316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562" name="Google Shape;562;p110"/>
          <p:cNvSpPr txBox="1"/>
          <p:nvPr>
            <p:ph type="title"/>
          </p:nvPr>
        </p:nvSpPr>
        <p:spPr>
          <a:xfrm>
            <a:off x="1091064" y="242294"/>
            <a:ext cx="10148436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20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ack background with a black square&#10;&#10;Description automatically generated with medium confidence" id="563" name="Google Shape;563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564" name="Google Shape;564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Brief Explanation">
  <p:cSld name="Text with Brief Explanation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11"/>
          <p:cNvSpPr txBox="1"/>
          <p:nvPr>
            <p:ph type="title"/>
          </p:nvPr>
        </p:nvSpPr>
        <p:spPr>
          <a:xfrm>
            <a:off x="1189576" y="1025117"/>
            <a:ext cx="4722709" cy="48185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7" name="Google Shape;567;p111"/>
          <p:cNvSpPr txBox="1"/>
          <p:nvPr>
            <p:ph idx="1" type="body"/>
          </p:nvPr>
        </p:nvSpPr>
        <p:spPr>
          <a:xfrm>
            <a:off x="6307703" y="1025116"/>
            <a:ext cx="4715200" cy="6990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None/>
              <a:defRPr b="0" i="0"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8" name="Google Shape;568;p111"/>
          <p:cNvSpPr txBox="1"/>
          <p:nvPr>
            <p:ph idx="2" type="body"/>
          </p:nvPr>
        </p:nvSpPr>
        <p:spPr>
          <a:xfrm>
            <a:off x="6307703" y="1724142"/>
            <a:ext cx="2159891" cy="41278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16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60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9" name="Google Shape;569;p111"/>
          <p:cNvSpPr txBox="1"/>
          <p:nvPr>
            <p:ph idx="3" type="body"/>
          </p:nvPr>
        </p:nvSpPr>
        <p:spPr>
          <a:xfrm>
            <a:off x="8863012" y="1732439"/>
            <a:ext cx="2159891" cy="41278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60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0" name="Google Shape;570;p111"/>
          <p:cNvSpPr/>
          <p:nvPr/>
        </p:nvSpPr>
        <p:spPr>
          <a:xfrm>
            <a:off x="1528550" y="395785"/>
            <a:ext cx="109182" cy="57320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a black square&#10;&#10;Description automatically generated with medium confidence" id="571" name="Google Shape;571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572" name="Google Shape;572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 Placement - 1">
  <p:cSld name="Images Placement - 1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12"/>
          <p:cNvSpPr/>
          <p:nvPr>
            <p:ph idx="2" type="pic"/>
          </p:nvPr>
        </p:nvSpPr>
        <p:spPr>
          <a:xfrm>
            <a:off x="1189038" y="1252334"/>
            <a:ext cx="4722812" cy="4818062"/>
          </a:xfrm>
          <a:prstGeom prst="rect">
            <a:avLst/>
          </a:prstGeom>
          <a:noFill/>
          <a:ln>
            <a:noFill/>
          </a:ln>
        </p:spPr>
      </p:sp>
      <p:sp>
        <p:nvSpPr>
          <p:cNvPr id="575" name="Google Shape;575;p112"/>
          <p:cNvSpPr/>
          <p:nvPr>
            <p:ph idx="3" type="pic"/>
          </p:nvPr>
        </p:nvSpPr>
        <p:spPr>
          <a:xfrm>
            <a:off x="6307703" y="1251618"/>
            <a:ext cx="2159891" cy="4826835"/>
          </a:xfrm>
          <a:prstGeom prst="rect">
            <a:avLst/>
          </a:prstGeom>
          <a:noFill/>
          <a:ln>
            <a:noFill/>
          </a:ln>
        </p:spPr>
      </p:sp>
      <p:sp>
        <p:nvSpPr>
          <p:cNvPr id="576" name="Google Shape;576;p112"/>
          <p:cNvSpPr/>
          <p:nvPr>
            <p:ph idx="4" type="pic"/>
          </p:nvPr>
        </p:nvSpPr>
        <p:spPr>
          <a:xfrm>
            <a:off x="8863010" y="1243324"/>
            <a:ext cx="2159891" cy="2245798"/>
          </a:xfrm>
          <a:prstGeom prst="rect">
            <a:avLst/>
          </a:prstGeom>
          <a:noFill/>
          <a:ln>
            <a:noFill/>
          </a:ln>
        </p:spPr>
      </p:sp>
      <p:sp>
        <p:nvSpPr>
          <p:cNvPr id="577" name="Google Shape;577;p112"/>
          <p:cNvSpPr/>
          <p:nvPr>
            <p:ph idx="5" type="pic"/>
          </p:nvPr>
        </p:nvSpPr>
        <p:spPr>
          <a:xfrm>
            <a:off x="8863009" y="3824360"/>
            <a:ext cx="2159891" cy="2245798"/>
          </a:xfrm>
          <a:prstGeom prst="rect">
            <a:avLst/>
          </a:prstGeom>
          <a:noFill/>
          <a:ln>
            <a:noFill/>
          </a:ln>
        </p:spPr>
      </p:sp>
      <p:sp>
        <p:nvSpPr>
          <p:cNvPr id="578" name="Google Shape;578;p112"/>
          <p:cNvSpPr txBox="1"/>
          <p:nvPr>
            <p:ph type="title"/>
          </p:nvPr>
        </p:nvSpPr>
        <p:spPr>
          <a:xfrm>
            <a:off x="1091065" y="230901"/>
            <a:ext cx="10148435" cy="978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ack background with a black square&#10;&#10;Description automatically generated with medium confidence" id="579" name="Google Shape;579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580" name="Google Shape;580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 Placement - 2">
  <p:cSld name="Images Placement - 2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13"/>
          <p:cNvSpPr txBox="1"/>
          <p:nvPr>
            <p:ph type="title"/>
          </p:nvPr>
        </p:nvSpPr>
        <p:spPr>
          <a:xfrm>
            <a:off x="1091065" y="230736"/>
            <a:ext cx="10148435" cy="935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3" name="Google Shape;583;p113"/>
          <p:cNvSpPr/>
          <p:nvPr>
            <p:ph idx="2" type="pic"/>
          </p:nvPr>
        </p:nvSpPr>
        <p:spPr>
          <a:xfrm>
            <a:off x="1189038" y="1344613"/>
            <a:ext cx="4722812" cy="4818062"/>
          </a:xfrm>
          <a:prstGeom prst="rect">
            <a:avLst/>
          </a:prstGeom>
          <a:noFill/>
          <a:ln>
            <a:noFill/>
          </a:ln>
        </p:spPr>
      </p:sp>
      <p:sp>
        <p:nvSpPr>
          <p:cNvPr id="584" name="Google Shape;584;p113"/>
          <p:cNvSpPr/>
          <p:nvPr>
            <p:ph idx="3" type="pic"/>
          </p:nvPr>
        </p:nvSpPr>
        <p:spPr>
          <a:xfrm>
            <a:off x="6307265" y="2077039"/>
            <a:ext cx="4715635" cy="1923879"/>
          </a:xfrm>
          <a:prstGeom prst="rect">
            <a:avLst/>
          </a:prstGeom>
          <a:noFill/>
          <a:ln>
            <a:noFill/>
          </a:ln>
        </p:spPr>
      </p:sp>
      <p:sp>
        <p:nvSpPr>
          <p:cNvPr id="585" name="Google Shape;585;p113"/>
          <p:cNvSpPr/>
          <p:nvPr>
            <p:ph idx="4" type="pic"/>
          </p:nvPr>
        </p:nvSpPr>
        <p:spPr>
          <a:xfrm>
            <a:off x="6307265" y="4264421"/>
            <a:ext cx="4715635" cy="1898016"/>
          </a:xfrm>
          <a:prstGeom prst="rect">
            <a:avLst/>
          </a:prstGeom>
          <a:noFill/>
          <a:ln>
            <a:noFill/>
          </a:ln>
        </p:spPr>
      </p:sp>
      <p:sp>
        <p:nvSpPr>
          <p:cNvPr id="586" name="Google Shape;586;p113"/>
          <p:cNvSpPr txBox="1"/>
          <p:nvPr>
            <p:ph idx="1" type="body"/>
          </p:nvPr>
        </p:nvSpPr>
        <p:spPr>
          <a:xfrm>
            <a:off x="6307703" y="1343898"/>
            <a:ext cx="4715200" cy="578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Arial"/>
              <a:buNone/>
              <a:defRPr b="0" i="0" sz="1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a black square&#10;&#10;Description automatically generated with medium confidence" id="587" name="Google Shape;587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588" name="Google Shape;588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 Placement - 3">
  <p:cSld name="Images Placement - 3"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14"/>
          <p:cNvSpPr/>
          <p:nvPr>
            <p:ph idx="2" type="pic"/>
          </p:nvPr>
        </p:nvSpPr>
        <p:spPr>
          <a:xfrm>
            <a:off x="1189038" y="1344613"/>
            <a:ext cx="4722812" cy="4818062"/>
          </a:xfrm>
          <a:prstGeom prst="rect">
            <a:avLst/>
          </a:prstGeom>
          <a:noFill/>
          <a:ln>
            <a:noFill/>
          </a:ln>
        </p:spPr>
      </p:sp>
      <p:sp>
        <p:nvSpPr>
          <p:cNvPr id="591" name="Google Shape;591;p114"/>
          <p:cNvSpPr/>
          <p:nvPr>
            <p:ph idx="3" type="pic"/>
          </p:nvPr>
        </p:nvSpPr>
        <p:spPr>
          <a:xfrm>
            <a:off x="6307265" y="1335603"/>
            <a:ext cx="4715633" cy="1369497"/>
          </a:xfrm>
          <a:prstGeom prst="rect">
            <a:avLst/>
          </a:prstGeom>
          <a:noFill/>
          <a:ln>
            <a:noFill/>
          </a:ln>
        </p:spPr>
      </p:sp>
      <p:sp>
        <p:nvSpPr>
          <p:cNvPr id="592" name="Google Shape;592;p114"/>
          <p:cNvSpPr/>
          <p:nvPr>
            <p:ph idx="4" type="pic"/>
          </p:nvPr>
        </p:nvSpPr>
        <p:spPr>
          <a:xfrm>
            <a:off x="6307264" y="3068419"/>
            <a:ext cx="4715633" cy="1369497"/>
          </a:xfrm>
          <a:prstGeom prst="rect">
            <a:avLst/>
          </a:prstGeom>
          <a:noFill/>
          <a:ln>
            <a:noFill/>
          </a:ln>
        </p:spPr>
      </p:sp>
      <p:sp>
        <p:nvSpPr>
          <p:cNvPr id="593" name="Google Shape;593;p114"/>
          <p:cNvSpPr/>
          <p:nvPr>
            <p:ph idx="5" type="pic"/>
          </p:nvPr>
        </p:nvSpPr>
        <p:spPr>
          <a:xfrm>
            <a:off x="6307264" y="4812793"/>
            <a:ext cx="4715633" cy="1369497"/>
          </a:xfrm>
          <a:prstGeom prst="rect">
            <a:avLst/>
          </a:prstGeom>
          <a:noFill/>
          <a:ln>
            <a:noFill/>
          </a:ln>
        </p:spPr>
      </p:sp>
      <p:sp>
        <p:nvSpPr>
          <p:cNvPr id="594" name="Google Shape;594;p114"/>
          <p:cNvSpPr txBox="1"/>
          <p:nvPr>
            <p:ph type="title"/>
          </p:nvPr>
        </p:nvSpPr>
        <p:spPr>
          <a:xfrm>
            <a:off x="1091065" y="226503"/>
            <a:ext cx="10148435" cy="9395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ack background with a black square&#10;&#10;Description automatically generated with medium confidence" id="595" name="Google Shape;595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596" name="Google Shape;596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 Placement - 4">
  <p:cSld name="Images Placement - 4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15"/>
          <p:cNvSpPr txBox="1"/>
          <p:nvPr>
            <p:ph type="title"/>
          </p:nvPr>
        </p:nvSpPr>
        <p:spPr>
          <a:xfrm>
            <a:off x="1091064" y="230736"/>
            <a:ext cx="10148436" cy="935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115"/>
          <p:cNvSpPr/>
          <p:nvPr>
            <p:ph idx="2" type="pic"/>
          </p:nvPr>
        </p:nvSpPr>
        <p:spPr>
          <a:xfrm>
            <a:off x="1201679" y="1335602"/>
            <a:ext cx="2159891" cy="1976009"/>
          </a:xfrm>
          <a:prstGeom prst="rect">
            <a:avLst/>
          </a:prstGeom>
          <a:noFill/>
          <a:ln>
            <a:noFill/>
          </a:ln>
        </p:spPr>
      </p:sp>
      <p:sp>
        <p:nvSpPr>
          <p:cNvPr id="600" name="Google Shape;600;p115"/>
          <p:cNvSpPr/>
          <p:nvPr>
            <p:ph idx="3" type="pic"/>
          </p:nvPr>
        </p:nvSpPr>
        <p:spPr>
          <a:xfrm>
            <a:off x="3764529" y="1335601"/>
            <a:ext cx="2159891" cy="1976009"/>
          </a:xfrm>
          <a:prstGeom prst="rect">
            <a:avLst/>
          </a:prstGeom>
          <a:noFill/>
          <a:ln>
            <a:noFill/>
          </a:ln>
        </p:spPr>
      </p:sp>
      <p:sp>
        <p:nvSpPr>
          <p:cNvPr id="601" name="Google Shape;601;p115"/>
          <p:cNvSpPr/>
          <p:nvPr>
            <p:ph idx="4" type="pic"/>
          </p:nvPr>
        </p:nvSpPr>
        <p:spPr>
          <a:xfrm>
            <a:off x="1201678" y="3719383"/>
            <a:ext cx="4717873" cy="2451349"/>
          </a:xfrm>
          <a:prstGeom prst="rect">
            <a:avLst/>
          </a:prstGeom>
          <a:noFill/>
          <a:ln>
            <a:noFill/>
          </a:ln>
        </p:spPr>
      </p:sp>
      <p:sp>
        <p:nvSpPr>
          <p:cNvPr id="602" name="Google Shape;602;p115"/>
          <p:cNvSpPr/>
          <p:nvPr>
            <p:ph idx="5" type="pic"/>
          </p:nvPr>
        </p:nvSpPr>
        <p:spPr>
          <a:xfrm>
            <a:off x="6319838" y="1344613"/>
            <a:ext cx="4722812" cy="4818062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black background with a black square&#10;&#10;Description automatically generated with medium confidence" id="603" name="Google Shape;603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604" name="Google Shape;604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 Placement - 5">
  <p:cSld name="Images Placement - 5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16"/>
          <p:cNvSpPr/>
          <p:nvPr>
            <p:ph idx="2" type="pic"/>
          </p:nvPr>
        </p:nvSpPr>
        <p:spPr>
          <a:xfrm>
            <a:off x="3649542" y="674706"/>
            <a:ext cx="7926795" cy="3477844"/>
          </a:xfrm>
          <a:prstGeom prst="rect">
            <a:avLst/>
          </a:prstGeom>
          <a:noFill/>
          <a:ln>
            <a:noFill/>
          </a:ln>
        </p:spPr>
      </p:sp>
      <p:sp>
        <p:nvSpPr>
          <p:cNvPr id="607" name="Google Shape;607;p116"/>
          <p:cNvSpPr/>
          <p:nvPr>
            <p:ph idx="3" type="pic"/>
          </p:nvPr>
        </p:nvSpPr>
        <p:spPr>
          <a:xfrm>
            <a:off x="3649542" y="4337041"/>
            <a:ext cx="1855304" cy="18294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08" name="Google Shape;608;p116"/>
          <p:cNvSpPr/>
          <p:nvPr>
            <p:ph idx="4" type="pic"/>
          </p:nvPr>
        </p:nvSpPr>
        <p:spPr>
          <a:xfrm>
            <a:off x="5670498" y="4337040"/>
            <a:ext cx="1855304" cy="18294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09" name="Google Shape;609;p116"/>
          <p:cNvSpPr/>
          <p:nvPr>
            <p:ph idx="5" type="pic"/>
          </p:nvPr>
        </p:nvSpPr>
        <p:spPr>
          <a:xfrm>
            <a:off x="7691454" y="4337040"/>
            <a:ext cx="1855304" cy="18294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10" name="Google Shape;610;p116"/>
          <p:cNvSpPr/>
          <p:nvPr>
            <p:ph idx="6" type="pic"/>
          </p:nvPr>
        </p:nvSpPr>
        <p:spPr>
          <a:xfrm>
            <a:off x="9712410" y="4349954"/>
            <a:ext cx="1855304" cy="18294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11" name="Google Shape;611;p116"/>
          <p:cNvSpPr txBox="1"/>
          <p:nvPr>
            <p:ph idx="1" type="body"/>
          </p:nvPr>
        </p:nvSpPr>
        <p:spPr>
          <a:xfrm>
            <a:off x="624286" y="1128807"/>
            <a:ext cx="2722921" cy="5050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840"/>
              <a:buNone/>
              <a:defRPr b="1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12" name="Google Shape;612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mages Placement - 5">
  <p:cSld name="1_Images Placement - 5"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17"/>
          <p:cNvSpPr/>
          <p:nvPr>
            <p:ph idx="2" type="pic"/>
          </p:nvPr>
        </p:nvSpPr>
        <p:spPr>
          <a:xfrm>
            <a:off x="7569237" y="1385872"/>
            <a:ext cx="3998477" cy="3674225"/>
          </a:xfrm>
          <a:prstGeom prst="rect">
            <a:avLst/>
          </a:prstGeom>
          <a:noFill/>
          <a:ln>
            <a:noFill/>
          </a:ln>
        </p:spPr>
      </p:sp>
      <p:sp>
        <p:nvSpPr>
          <p:cNvPr id="615" name="Google Shape;615;p117"/>
          <p:cNvSpPr txBox="1"/>
          <p:nvPr>
            <p:ph idx="1" type="body"/>
          </p:nvPr>
        </p:nvSpPr>
        <p:spPr>
          <a:xfrm>
            <a:off x="624286" y="1385872"/>
            <a:ext cx="2722921" cy="36742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840"/>
              <a:buNone/>
              <a:defRPr b="1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2pPr>
            <a:lvl3pPr indent="-36576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−"/>
              <a:defRPr/>
            </a:lvl3pPr>
            <a:lvl4pPr indent="-36576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60"/>
              <a:buChar char="̶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6" name="Google Shape;616;p117"/>
          <p:cNvSpPr/>
          <p:nvPr>
            <p:ph idx="3" type="pic"/>
          </p:nvPr>
        </p:nvSpPr>
        <p:spPr>
          <a:xfrm>
            <a:off x="3458983" y="1385873"/>
            <a:ext cx="3998477" cy="1795550"/>
          </a:xfrm>
          <a:prstGeom prst="rect">
            <a:avLst/>
          </a:prstGeom>
          <a:noFill/>
          <a:ln>
            <a:noFill/>
          </a:ln>
        </p:spPr>
      </p:sp>
      <p:sp>
        <p:nvSpPr>
          <p:cNvPr id="617" name="Google Shape;617;p117"/>
          <p:cNvSpPr/>
          <p:nvPr>
            <p:ph idx="4" type="pic"/>
          </p:nvPr>
        </p:nvSpPr>
        <p:spPr>
          <a:xfrm>
            <a:off x="3458982" y="3239609"/>
            <a:ext cx="3998477" cy="1824644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black background with a black square&#10;&#10;Description automatically generated with medium confidence" id="618" name="Google Shape;618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619" name="Google Shape;619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 Placement - 6">
  <p:cSld name="Images Placement - 6"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18"/>
          <p:cNvSpPr/>
          <p:nvPr>
            <p:ph idx="2" type="pic"/>
          </p:nvPr>
        </p:nvSpPr>
        <p:spPr>
          <a:xfrm>
            <a:off x="0" y="-1"/>
            <a:ext cx="12192000" cy="431194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22" name="Google Shape;622;p118"/>
          <p:cNvSpPr/>
          <p:nvPr>
            <p:ph idx="3" type="pic"/>
          </p:nvPr>
        </p:nvSpPr>
        <p:spPr>
          <a:xfrm>
            <a:off x="4207564" y="4429320"/>
            <a:ext cx="1914938" cy="18294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23" name="Google Shape;623;p118"/>
          <p:cNvSpPr/>
          <p:nvPr>
            <p:ph idx="4" type="pic"/>
          </p:nvPr>
        </p:nvSpPr>
        <p:spPr>
          <a:xfrm>
            <a:off x="6288154" y="4429319"/>
            <a:ext cx="1855304" cy="18294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24" name="Google Shape;624;p118"/>
          <p:cNvSpPr/>
          <p:nvPr>
            <p:ph idx="5" type="pic"/>
          </p:nvPr>
        </p:nvSpPr>
        <p:spPr>
          <a:xfrm>
            <a:off x="8309110" y="4429319"/>
            <a:ext cx="1855304" cy="18294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25" name="Google Shape;625;p118"/>
          <p:cNvSpPr/>
          <p:nvPr>
            <p:ph idx="6" type="pic"/>
          </p:nvPr>
        </p:nvSpPr>
        <p:spPr>
          <a:xfrm>
            <a:off x="10330066" y="4442233"/>
            <a:ext cx="1855304" cy="18294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26" name="Google Shape;626;p118"/>
          <p:cNvSpPr/>
          <p:nvPr>
            <p:ph idx="7" type="pic"/>
          </p:nvPr>
        </p:nvSpPr>
        <p:spPr>
          <a:xfrm>
            <a:off x="2020956" y="4429319"/>
            <a:ext cx="2007702" cy="18294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27" name="Google Shape;627;p118"/>
          <p:cNvSpPr/>
          <p:nvPr>
            <p:ph idx="8" type="pic"/>
          </p:nvPr>
        </p:nvSpPr>
        <p:spPr>
          <a:xfrm>
            <a:off x="-13254" y="4429318"/>
            <a:ext cx="1855304" cy="18294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due &amp; Highlight">
  <p:cSld name="Subdue &amp; Highlight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0" name="Google Shape;630;p119"/>
          <p:cNvSpPr txBox="1"/>
          <p:nvPr>
            <p:ph idx="1" type="body"/>
          </p:nvPr>
        </p:nvSpPr>
        <p:spPr>
          <a:xfrm>
            <a:off x="6960358" y="1996559"/>
            <a:ext cx="3961642" cy="28378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528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80"/>
              <a:buFont typeface="Noto Sans Symbols"/>
              <a:buChar char="▪"/>
              <a:defRPr b="1" i="0" sz="1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80"/>
              <a:buFont typeface="Poppins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Poppins"/>
              <a:buNone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1" name="Google Shape;631;p119"/>
          <p:cNvSpPr txBox="1"/>
          <p:nvPr>
            <p:ph idx="2" type="body"/>
          </p:nvPr>
        </p:nvSpPr>
        <p:spPr>
          <a:xfrm>
            <a:off x="1421713" y="1996558"/>
            <a:ext cx="3808413" cy="369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80"/>
              <a:buFont typeface="Poppins"/>
              <a:buNone/>
              <a:defRPr b="1" i="0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2" name="Google Shape;632;p119"/>
          <p:cNvSpPr txBox="1"/>
          <p:nvPr>
            <p:ph idx="3" type="body"/>
          </p:nvPr>
        </p:nvSpPr>
        <p:spPr>
          <a:xfrm>
            <a:off x="1421713" y="2490152"/>
            <a:ext cx="3808413" cy="369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80"/>
              <a:buFont typeface="Poppins"/>
              <a:buNone/>
              <a:defRPr b="1" i="0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3" name="Google Shape;633;p119"/>
          <p:cNvSpPr txBox="1"/>
          <p:nvPr>
            <p:ph idx="4" type="body"/>
          </p:nvPr>
        </p:nvSpPr>
        <p:spPr>
          <a:xfrm>
            <a:off x="1421713" y="2983746"/>
            <a:ext cx="3808413" cy="369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80"/>
              <a:buFont typeface="Poppins"/>
              <a:buNone/>
              <a:defRPr b="1" i="0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4" name="Google Shape;634;p119"/>
          <p:cNvSpPr txBox="1"/>
          <p:nvPr>
            <p:ph idx="5" type="body"/>
          </p:nvPr>
        </p:nvSpPr>
        <p:spPr>
          <a:xfrm>
            <a:off x="1421713" y="3477340"/>
            <a:ext cx="3808413" cy="369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80"/>
              <a:buFont typeface="Poppins"/>
              <a:buNone/>
              <a:defRPr b="1" i="0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5" name="Google Shape;635;p119"/>
          <p:cNvSpPr txBox="1"/>
          <p:nvPr>
            <p:ph idx="6" type="body"/>
          </p:nvPr>
        </p:nvSpPr>
        <p:spPr>
          <a:xfrm>
            <a:off x="1421713" y="3970934"/>
            <a:ext cx="3808413" cy="369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80"/>
              <a:buFont typeface="Poppins"/>
              <a:buNone/>
              <a:defRPr b="1" i="0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6" name="Google Shape;636;p119"/>
          <p:cNvSpPr txBox="1"/>
          <p:nvPr>
            <p:ph idx="7" type="body"/>
          </p:nvPr>
        </p:nvSpPr>
        <p:spPr>
          <a:xfrm>
            <a:off x="1421713" y="4464528"/>
            <a:ext cx="3808413" cy="369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80"/>
              <a:buFont typeface="Poppins"/>
              <a:buNone/>
              <a:defRPr b="1" i="0" sz="1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2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Poppins"/>
              <a:buNone/>
              <a:defRPr b="0" i="0" sz="1600"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7" name="Google Shape;637;p119"/>
          <p:cNvSpPr txBox="1"/>
          <p:nvPr>
            <p:ph idx="12" type="sldNum"/>
          </p:nvPr>
        </p:nvSpPr>
        <p:spPr>
          <a:xfrm>
            <a:off x="11430000" y="6449209"/>
            <a:ext cx="559597" cy="2703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ack background with a black square&#10;&#10;Description automatically generated with medium confidence" id="638" name="Google Shape;638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639" name="Google Shape;639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loured Secondary">
  <p:cSld name="Blank Coloured Secondar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" name="Google Shape;73;p66"/>
          <p:cNvSpPr txBox="1"/>
          <p:nvPr/>
        </p:nvSpPr>
        <p:spPr>
          <a:xfrm>
            <a:off x="11239500" y="6380619"/>
            <a:ext cx="952500" cy="4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fld id="{00000000-1234-1234-1234-123412341234}" type="slidenum"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white text&#10;&#10;Description automatically generated" id="74" name="Google Shape;74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6470" y="23382"/>
            <a:ext cx="2144517" cy="56544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66"/>
          <p:cNvSpPr txBox="1"/>
          <p:nvPr>
            <p:ph idx="1" type="body"/>
          </p:nvPr>
        </p:nvSpPr>
        <p:spPr>
          <a:xfrm>
            <a:off x="1998733" y="1723100"/>
            <a:ext cx="8205323" cy="342343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760"/>
              <a:buNone/>
              <a:defRPr b="0" sz="48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5280"/>
              <a:buNone/>
              <a:defRPr sz="44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x3 Video Placeholder" showMasterSp="0">
  <p:cSld name="4x3 Video Placeholder">
    <p:bg>
      <p:bgPr>
        <a:solidFill>
          <a:schemeClr val="accent1"/>
        </a:solid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2" name="Google Shape;642;p120"/>
          <p:cNvSpPr/>
          <p:nvPr>
            <p:ph idx="2" type="media"/>
          </p:nvPr>
        </p:nvSpPr>
        <p:spPr>
          <a:xfrm>
            <a:off x="2834263" y="771282"/>
            <a:ext cx="6523475" cy="489260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72000" spcFirstLastPara="1" rIns="91425" wrap="square" tIns="720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  <a:defRPr b="0" i="0" sz="16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Poppins"/>
              <a:buChar char="−"/>
              <a:defRPr b="0" i="0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680"/>
              <a:buFont typeface="Poppins"/>
              <a:buChar char="−"/>
              <a:defRPr b="0" i="0" sz="14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alibri"/>
              <a:buChar char="̶"/>
              <a:defRPr b="0" i="0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–"/>
              <a:defRPr b="0" i="0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descr="A black background with red text&#10;&#10;Description automatically generated" id="643" name="Google Shape;643;p120"/>
          <p:cNvPicPr preferRelativeResize="0"/>
          <p:nvPr/>
        </p:nvPicPr>
        <p:blipFill rotWithShape="1">
          <a:blip r:embed="rId2">
            <a:alphaModFix/>
          </a:blip>
          <a:srcRect b="0" l="0" r="72108" t="0"/>
          <a:stretch/>
        </p:blipFill>
        <p:spPr>
          <a:xfrm>
            <a:off x="2854892" y="787445"/>
            <a:ext cx="266623" cy="2711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red text&#10;&#10;Description automatically generated" id="644" name="Google Shape;644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32346" y="6331031"/>
            <a:ext cx="2149077" cy="609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20"/>
          <p:cNvSpPr/>
          <p:nvPr/>
        </p:nvSpPr>
        <p:spPr>
          <a:xfrm>
            <a:off x="1" y="6374136"/>
            <a:ext cx="4588176" cy="492251"/>
          </a:xfrm>
          <a:prstGeom prst="rect">
            <a:avLst/>
          </a:prstGeom>
          <a:gradFill>
            <a:gsLst>
              <a:gs pos="0">
                <a:srgbClr val="EF233C"/>
              </a:gs>
              <a:gs pos="100000">
                <a:srgbClr val="FF92B4"/>
              </a:gs>
            </a:gsLst>
            <a:lin ang="0" scaled="0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120"/>
          <p:cNvSpPr/>
          <p:nvPr/>
        </p:nvSpPr>
        <p:spPr>
          <a:xfrm>
            <a:off x="4467290" y="6373640"/>
            <a:ext cx="524510" cy="492251"/>
          </a:xfrm>
          <a:custGeom>
            <a:rect b="b" l="l" r="r" t="t"/>
            <a:pathLst>
              <a:path extrusionOk="0" h="498475" w="524510">
                <a:moveTo>
                  <a:pt x="405003" y="0"/>
                </a:moveTo>
                <a:lnTo>
                  <a:pt x="0" y="0"/>
                </a:lnTo>
                <a:lnTo>
                  <a:pt x="119253" y="498348"/>
                </a:lnTo>
                <a:lnTo>
                  <a:pt x="524256" y="498348"/>
                </a:lnTo>
                <a:lnTo>
                  <a:pt x="4050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120"/>
          <p:cNvSpPr/>
          <p:nvPr/>
        </p:nvSpPr>
        <p:spPr>
          <a:xfrm>
            <a:off x="7541703" y="6381756"/>
            <a:ext cx="4650296" cy="484631"/>
          </a:xfrm>
          <a:prstGeom prst="rect">
            <a:avLst/>
          </a:prstGeom>
          <a:gradFill>
            <a:gsLst>
              <a:gs pos="0">
                <a:srgbClr val="FF92B4"/>
              </a:gs>
              <a:gs pos="100000">
                <a:srgbClr val="EF233C"/>
              </a:gs>
            </a:gsLst>
            <a:lin ang="0" scaled="0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120"/>
          <p:cNvSpPr/>
          <p:nvPr/>
        </p:nvSpPr>
        <p:spPr>
          <a:xfrm>
            <a:off x="7210981" y="6381756"/>
            <a:ext cx="524510" cy="476750"/>
          </a:xfrm>
          <a:custGeom>
            <a:rect b="b" l="l" r="r" t="t"/>
            <a:pathLst>
              <a:path extrusionOk="0" h="492759" w="524509">
                <a:moveTo>
                  <a:pt x="524255" y="0"/>
                </a:moveTo>
                <a:lnTo>
                  <a:pt x="117855" y="0"/>
                </a:lnTo>
                <a:lnTo>
                  <a:pt x="0" y="492251"/>
                </a:lnTo>
                <a:lnTo>
                  <a:pt x="406400" y="492251"/>
                </a:lnTo>
                <a:lnTo>
                  <a:pt x="5242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9" name="Google Shape;649;p120"/>
          <p:cNvCxnSpPr/>
          <p:nvPr/>
        </p:nvCxnSpPr>
        <p:spPr>
          <a:xfrm>
            <a:off x="4456826" y="6331031"/>
            <a:ext cx="131351" cy="53486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0" name="Google Shape;650;p120"/>
          <p:cNvCxnSpPr/>
          <p:nvPr/>
        </p:nvCxnSpPr>
        <p:spPr>
          <a:xfrm flipH="1">
            <a:off x="7606542" y="6340556"/>
            <a:ext cx="139457" cy="526969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51" name="Google Shape;651;p120"/>
          <p:cNvSpPr txBox="1"/>
          <p:nvPr/>
        </p:nvSpPr>
        <p:spPr>
          <a:xfrm>
            <a:off x="11239500" y="6380619"/>
            <a:ext cx="952500" cy="4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fld id="{00000000-1234-1234-1234-123412341234}" type="slidenum"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a black square&#10;&#10;Description automatically generated with medium confidence" id="652" name="Google Shape;652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653" name="Google Shape;653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x9 Video Placeholder" showMasterSp="0">
  <p:cSld name="16x9 Video Placeholder">
    <p:bg>
      <p:bgPr>
        <a:solidFill>
          <a:schemeClr val="accent1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21"/>
          <p:cNvSpPr/>
          <p:nvPr/>
        </p:nvSpPr>
        <p:spPr>
          <a:xfrm>
            <a:off x="-2116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6" name="Google Shape;656;p121"/>
          <p:cNvSpPr/>
          <p:nvPr>
            <p:ph idx="2" type="media"/>
          </p:nvPr>
        </p:nvSpPr>
        <p:spPr>
          <a:xfrm>
            <a:off x="2103542" y="997785"/>
            <a:ext cx="7980685" cy="448913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72000" spcFirstLastPara="1" rIns="91425" wrap="square" tIns="720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  <a:defRPr b="0" i="0" sz="16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Poppins"/>
              <a:buChar char="−"/>
              <a:defRPr b="0" i="0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680"/>
              <a:buFont typeface="Poppins"/>
              <a:buChar char="−"/>
              <a:defRPr b="0" i="0" sz="14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alibri"/>
              <a:buChar char="̶"/>
              <a:defRPr b="0" i="0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–"/>
              <a:defRPr b="0" i="0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descr="A black background with red text&#10;&#10;Description automatically generated" id="657" name="Google Shape;657;p121"/>
          <p:cNvPicPr preferRelativeResize="0"/>
          <p:nvPr/>
        </p:nvPicPr>
        <p:blipFill rotWithShape="1">
          <a:blip r:embed="rId2">
            <a:alphaModFix/>
          </a:blip>
          <a:srcRect b="0" l="0" r="72108" t="0"/>
          <a:stretch/>
        </p:blipFill>
        <p:spPr>
          <a:xfrm>
            <a:off x="2141718" y="1024418"/>
            <a:ext cx="266623" cy="2711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red text&#10;&#10;Description automatically generated" id="658" name="Google Shape;658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32346" y="6331031"/>
            <a:ext cx="2149077" cy="609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121"/>
          <p:cNvSpPr/>
          <p:nvPr/>
        </p:nvSpPr>
        <p:spPr>
          <a:xfrm>
            <a:off x="1" y="6374136"/>
            <a:ext cx="4588176" cy="492251"/>
          </a:xfrm>
          <a:prstGeom prst="rect">
            <a:avLst/>
          </a:prstGeom>
          <a:gradFill>
            <a:gsLst>
              <a:gs pos="0">
                <a:srgbClr val="EF233C"/>
              </a:gs>
              <a:gs pos="100000">
                <a:srgbClr val="FF92B4"/>
              </a:gs>
            </a:gsLst>
            <a:lin ang="0" scaled="0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121"/>
          <p:cNvSpPr/>
          <p:nvPr/>
        </p:nvSpPr>
        <p:spPr>
          <a:xfrm>
            <a:off x="4467290" y="6373640"/>
            <a:ext cx="524510" cy="492251"/>
          </a:xfrm>
          <a:custGeom>
            <a:rect b="b" l="l" r="r" t="t"/>
            <a:pathLst>
              <a:path extrusionOk="0" h="498475" w="524510">
                <a:moveTo>
                  <a:pt x="405003" y="0"/>
                </a:moveTo>
                <a:lnTo>
                  <a:pt x="0" y="0"/>
                </a:lnTo>
                <a:lnTo>
                  <a:pt x="119253" y="498348"/>
                </a:lnTo>
                <a:lnTo>
                  <a:pt x="524256" y="498348"/>
                </a:lnTo>
                <a:lnTo>
                  <a:pt x="4050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121"/>
          <p:cNvSpPr/>
          <p:nvPr/>
        </p:nvSpPr>
        <p:spPr>
          <a:xfrm>
            <a:off x="7541703" y="6381756"/>
            <a:ext cx="4650296" cy="484631"/>
          </a:xfrm>
          <a:prstGeom prst="rect">
            <a:avLst/>
          </a:prstGeom>
          <a:gradFill>
            <a:gsLst>
              <a:gs pos="0">
                <a:srgbClr val="FF92B4"/>
              </a:gs>
              <a:gs pos="100000">
                <a:srgbClr val="EF233C"/>
              </a:gs>
            </a:gsLst>
            <a:lin ang="0" scaled="0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121"/>
          <p:cNvSpPr/>
          <p:nvPr/>
        </p:nvSpPr>
        <p:spPr>
          <a:xfrm>
            <a:off x="7210981" y="6381756"/>
            <a:ext cx="524510" cy="476750"/>
          </a:xfrm>
          <a:custGeom>
            <a:rect b="b" l="l" r="r" t="t"/>
            <a:pathLst>
              <a:path extrusionOk="0" h="492759" w="524509">
                <a:moveTo>
                  <a:pt x="524255" y="0"/>
                </a:moveTo>
                <a:lnTo>
                  <a:pt x="117855" y="0"/>
                </a:lnTo>
                <a:lnTo>
                  <a:pt x="0" y="492251"/>
                </a:lnTo>
                <a:lnTo>
                  <a:pt x="406400" y="492251"/>
                </a:lnTo>
                <a:lnTo>
                  <a:pt x="5242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3" name="Google Shape;663;p121"/>
          <p:cNvCxnSpPr/>
          <p:nvPr/>
        </p:nvCxnSpPr>
        <p:spPr>
          <a:xfrm>
            <a:off x="4456826" y="6331031"/>
            <a:ext cx="131351" cy="53486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4" name="Google Shape;664;p121"/>
          <p:cNvCxnSpPr/>
          <p:nvPr/>
        </p:nvCxnSpPr>
        <p:spPr>
          <a:xfrm flipH="1">
            <a:off x="7606542" y="6340556"/>
            <a:ext cx="139457" cy="526969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5" name="Google Shape;665;p121"/>
          <p:cNvSpPr txBox="1"/>
          <p:nvPr/>
        </p:nvSpPr>
        <p:spPr>
          <a:xfrm>
            <a:off x="11239500" y="6380619"/>
            <a:ext cx="952500" cy="4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fld id="{00000000-1234-1234-1234-123412341234}" type="slidenum"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a black square&#10;&#10;Description automatically generated with medium confidence" id="666" name="Google Shape;666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667" name="Google Shape;667;p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25865" y="163607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Image">
  <p:cSld name="Headline &amp; Imag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7"/>
          <p:cNvSpPr/>
          <p:nvPr/>
        </p:nvSpPr>
        <p:spPr>
          <a:xfrm>
            <a:off x="0" y="5754849"/>
            <a:ext cx="12191999" cy="110315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8" name="Google Shape;78;p67"/>
          <p:cNvSpPr/>
          <p:nvPr/>
        </p:nvSpPr>
        <p:spPr>
          <a:xfrm>
            <a:off x="142613" y="4563611"/>
            <a:ext cx="11895589" cy="2155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" name="Google Shape;79;p67"/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fmla="val 2208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0" name="Google Shape;80;p67"/>
          <p:cNvSpPr/>
          <p:nvPr/>
        </p:nvSpPr>
        <p:spPr>
          <a:xfrm>
            <a:off x="2877424" y="733226"/>
            <a:ext cx="6394763" cy="541590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red text&#10;&#10;Description automatically generated" id="81" name="Google Shape;81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72874" y="75659"/>
            <a:ext cx="2149077" cy="609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a black square&#10;&#10;Description automatically generated with medium confidence" id="82" name="Google Shape;8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9428134" y="3472554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pic>
        <p:nvPicPr>
          <p:cNvPr id="83" name="Google Shape;83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754892" y="3460228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sp>
        <p:nvSpPr>
          <p:cNvPr id="84" name="Google Shape;84;p67"/>
          <p:cNvSpPr txBox="1"/>
          <p:nvPr/>
        </p:nvSpPr>
        <p:spPr>
          <a:xfrm>
            <a:off x="11138832" y="6330285"/>
            <a:ext cx="952500" cy="4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fld id="{00000000-1234-1234-1234-123412341234}" type="slidenum"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5" name="Google Shape;85;p67"/>
          <p:cNvSpPr txBox="1"/>
          <p:nvPr>
            <p:ph type="ctrTitle"/>
          </p:nvPr>
        </p:nvSpPr>
        <p:spPr>
          <a:xfrm>
            <a:off x="3347207" y="3441178"/>
            <a:ext cx="5511567" cy="239472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oppins"/>
              <a:buNone/>
              <a:defRPr b="1" sz="3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67"/>
          <p:cNvSpPr/>
          <p:nvPr>
            <p:ph idx="2" type="pic"/>
          </p:nvPr>
        </p:nvSpPr>
        <p:spPr>
          <a:xfrm>
            <a:off x="2998787" y="873939"/>
            <a:ext cx="6120937" cy="2394723"/>
          </a:xfrm>
          <a:prstGeom prst="rect">
            <a:avLst/>
          </a:prstGeom>
          <a:noFill/>
          <a:ln cap="flat" cmpd="sng" w="9525">
            <a:solidFill>
              <a:srgbClr val="D5DBE5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transition spd="slow">
    <p:push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siness Profit UI-1">
  <p:cSld name="Business Profit UI-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68"/>
          <p:cNvGrpSpPr/>
          <p:nvPr/>
        </p:nvGrpSpPr>
        <p:grpSpPr>
          <a:xfrm>
            <a:off x="-7483" y="0"/>
            <a:ext cx="12199483" cy="6858000"/>
            <a:chOff x="0" y="0"/>
            <a:chExt cx="9144000" cy="5140345"/>
          </a:xfrm>
        </p:grpSpPr>
        <p:pic>
          <p:nvPicPr>
            <p:cNvPr id="89" name="Google Shape;89;p6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0" y="0"/>
              <a:ext cx="9144000" cy="5140345"/>
            </a:xfrm>
            <a:custGeom>
              <a:rect b="b" l="l" r="r" t="t"/>
              <a:pathLst>
                <a:path extrusionOk="0" h="5140345" w="9144000">
                  <a:moveTo>
                    <a:pt x="2736850" y="1660525"/>
                  </a:moveTo>
                  <a:lnTo>
                    <a:pt x="2736850" y="4035425"/>
                  </a:lnTo>
                  <a:lnTo>
                    <a:pt x="6445250" y="4035425"/>
                  </a:lnTo>
                  <a:lnTo>
                    <a:pt x="6445250" y="1660525"/>
                  </a:lnTo>
                  <a:close/>
                  <a:moveTo>
                    <a:pt x="0" y="0"/>
                  </a:moveTo>
                  <a:lnTo>
                    <a:pt x="9144000" y="0"/>
                  </a:lnTo>
                  <a:lnTo>
                    <a:pt x="9144000" y="5140345"/>
                  </a:lnTo>
                  <a:lnTo>
                    <a:pt x="0" y="5140345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90" name="Google Shape;90;p68"/>
            <p:cNvSpPr/>
            <p:nvPr/>
          </p:nvSpPr>
          <p:spPr>
            <a:xfrm>
              <a:off x="0" y="0"/>
              <a:ext cx="9144000" cy="134874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7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oppins"/>
                <a:buNone/>
              </a:pPr>
              <a:r>
                <a:t/>
              </a:r>
              <a:endParaRPr b="0" i="0" sz="12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91" name="Google Shape;91;p68"/>
          <p:cNvSpPr/>
          <p:nvPr>
            <p:ph idx="2" type="pic"/>
          </p:nvPr>
        </p:nvSpPr>
        <p:spPr>
          <a:xfrm>
            <a:off x="3642804" y="2214563"/>
            <a:ext cx="4983671" cy="31877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68"/>
          <p:cNvSpPr txBox="1"/>
          <p:nvPr>
            <p:ph type="title"/>
          </p:nvPr>
        </p:nvSpPr>
        <p:spPr>
          <a:xfrm>
            <a:off x="240632" y="2214563"/>
            <a:ext cx="2887579" cy="3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ack background with red text&#10;&#10;Description automatically generated" id="93" name="Google Shape;93;p68"/>
          <p:cNvPicPr preferRelativeResize="0"/>
          <p:nvPr/>
        </p:nvPicPr>
        <p:blipFill rotWithShape="1">
          <a:blip r:embed="rId3">
            <a:alphaModFix/>
          </a:blip>
          <a:srcRect b="0" l="0" r="72108" t="0"/>
          <a:stretch/>
        </p:blipFill>
        <p:spPr>
          <a:xfrm>
            <a:off x="3676709" y="2225911"/>
            <a:ext cx="266623" cy="27118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68"/>
          <p:cNvSpPr txBox="1"/>
          <p:nvPr/>
        </p:nvSpPr>
        <p:spPr>
          <a:xfrm>
            <a:off x="11138832" y="6330285"/>
            <a:ext cx="952500" cy="4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fld id="{00000000-1234-1234-1234-123412341234}" type="slidenum"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9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1" i="0" sz="3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7" name="Google Shape;97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97900" y="105900"/>
            <a:ext cx="984250" cy="94615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pic>
        <p:nvPicPr>
          <p:cNvPr descr="A black background with a black square&#10;&#10;Description automatically generated with medium confidence" id="98" name="Google Shape;98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sp>
        <p:nvSpPr>
          <p:cNvPr id="99" name="Google Shape;99;p69"/>
          <p:cNvSpPr/>
          <p:nvPr>
            <p:ph idx="2" type="pic"/>
          </p:nvPr>
        </p:nvSpPr>
        <p:spPr>
          <a:xfrm>
            <a:off x="3072039" y="1876778"/>
            <a:ext cx="914281" cy="9144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44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48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37.xml"/><Relationship Id="rId62" Type="http://schemas.openxmlformats.org/officeDocument/2006/relationships/slideLayout" Target="../slideLayouts/slideLayout61.xml"/><Relationship Id="rId61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19.xml"/><Relationship Id="rId63" Type="http://schemas.openxmlformats.org/officeDocument/2006/relationships/theme" Target="../theme/theme1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60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10.xml"/><Relationship Id="rId5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9.xml"/><Relationship Id="rId54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12.xml"/><Relationship Id="rId5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11.xml"/><Relationship Id="rId56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14.xml"/><Relationship Id="rId5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13.xml"/><Relationship Id="rId58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0"/>
          <p:cNvSpPr txBox="1"/>
          <p:nvPr>
            <p:ph type="title"/>
          </p:nvPr>
        </p:nvSpPr>
        <p:spPr>
          <a:xfrm>
            <a:off x="1091065" y="226503"/>
            <a:ext cx="10148435" cy="9395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60"/>
          <p:cNvSpPr txBox="1"/>
          <p:nvPr>
            <p:ph idx="1" type="body"/>
          </p:nvPr>
        </p:nvSpPr>
        <p:spPr>
          <a:xfrm>
            <a:off x="629174" y="1174459"/>
            <a:ext cx="10964411" cy="5002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76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  <a:def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0519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Poppins"/>
              <a:buChar char="−"/>
              <a:defRPr b="0" i="0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3528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680"/>
              <a:buFont typeface="Poppins"/>
              <a:buChar char="−"/>
              <a:defRPr b="0" i="0" sz="14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20039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alibri"/>
              <a:buChar char="̶"/>
              <a:defRPr b="0" i="0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–"/>
              <a:defRPr b="0" i="0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descr="A black background with red text&#10;&#10;Description automatically generated" id="12" name="Google Shape;12;p6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032346" y="6331031"/>
            <a:ext cx="2149077" cy="60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60"/>
          <p:cNvSpPr/>
          <p:nvPr/>
        </p:nvSpPr>
        <p:spPr>
          <a:xfrm>
            <a:off x="1" y="6374136"/>
            <a:ext cx="4588176" cy="492251"/>
          </a:xfrm>
          <a:prstGeom prst="rect">
            <a:avLst/>
          </a:prstGeom>
          <a:gradFill>
            <a:gsLst>
              <a:gs pos="0">
                <a:srgbClr val="EF233C"/>
              </a:gs>
              <a:gs pos="100000">
                <a:srgbClr val="FF92B4"/>
              </a:gs>
            </a:gsLst>
            <a:lin ang="0" scaled="0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60"/>
          <p:cNvSpPr/>
          <p:nvPr/>
        </p:nvSpPr>
        <p:spPr>
          <a:xfrm>
            <a:off x="4467290" y="6373640"/>
            <a:ext cx="524510" cy="492251"/>
          </a:xfrm>
          <a:custGeom>
            <a:rect b="b" l="l" r="r" t="t"/>
            <a:pathLst>
              <a:path extrusionOk="0" h="498475" w="524510">
                <a:moveTo>
                  <a:pt x="405003" y="0"/>
                </a:moveTo>
                <a:lnTo>
                  <a:pt x="0" y="0"/>
                </a:lnTo>
                <a:lnTo>
                  <a:pt x="119253" y="498348"/>
                </a:lnTo>
                <a:lnTo>
                  <a:pt x="524256" y="498348"/>
                </a:lnTo>
                <a:lnTo>
                  <a:pt x="4050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60"/>
          <p:cNvSpPr/>
          <p:nvPr/>
        </p:nvSpPr>
        <p:spPr>
          <a:xfrm>
            <a:off x="7541703" y="6381756"/>
            <a:ext cx="4650296" cy="484631"/>
          </a:xfrm>
          <a:prstGeom prst="rect">
            <a:avLst/>
          </a:prstGeom>
          <a:gradFill>
            <a:gsLst>
              <a:gs pos="0">
                <a:srgbClr val="FF92B4"/>
              </a:gs>
              <a:gs pos="100000">
                <a:srgbClr val="EF233C"/>
              </a:gs>
            </a:gsLst>
            <a:lin ang="0" scaled="0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60"/>
          <p:cNvSpPr/>
          <p:nvPr/>
        </p:nvSpPr>
        <p:spPr>
          <a:xfrm>
            <a:off x="7210981" y="6381756"/>
            <a:ext cx="524510" cy="476750"/>
          </a:xfrm>
          <a:custGeom>
            <a:rect b="b" l="l" r="r" t="t"/>
            <a:pathLst>
              <a:path extrusionOk="0" h="492759" w="524509">
                <a:moveTo>
                  <a:pt x="524255" y="0"/>
                </a:moveTo>
                <a:lnTo>
                  <a:pt x="117855" y="0"/>
                </a:lnTo>
                <a:lnTo>
                  <a:pt x="0" y="492251"/>
                </a:lnTo>
                <a:lnTo>
                  <a:pt x="406400" y="492251"/>
                </a:lnTo>
                <a:lnTo>
                  <a:pt x="5242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Google Shape;17;p60"/>
          <p:cNvCxnSpPr/>
          <p:nvPr/>
        </p:nvCxnSpPr>
        <p:spPr>
          <a:xfrm>
            <a:off x="4456826" y="6331031"/>
            <a:ext cx="131351" cy="53486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" name="Google Shape;18;p60"/>
          <p:cNvCxnSpPr/>
          <p:nvPr/>
        </p:nvCxnSpPr>
        <p:spPr>
          <a:xfrm flipH="1">
            <a:off x="7606542" y="6340556"/>
            <a:ext cx="139457" cy="526969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" name="Google Shape;19;p60"/>
          <p:cNvSpPr txBox="1"/>
          <p:nvPr/>
        </p:nvSpPr>
        <p:spPr>
          <a:xfrm>
            <a:off x="11239500" y="6380619"/>
            <a:ext cx="952500" cy="4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10800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fld id="{00000000-1234-1234-1234-123412341234}" type="slidenum"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Relationship Id="rId4" Type="http://schemas.openxmlformats.org/officeDocument/2006/relationships/image" Target="../media/image91.png"/><Relationship Id="rId5" Type="http://schemas.openxmlformats.org/officeDocument/2006/relationships/image" Target="../media/image5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4.png"/><Relationship Id="rId4" Type="http://schemas.openxmlformats.org/officeDocument/2006/relationships/image" Target="../media/image65.jpg"/><Relationship Id="rId5" Type="http://schemas.openxmlformats.org/officeDocument/2006/relationships/image" Target="../media/image58.png"/><Relationship Id="rId6" Type="http://schemas.openxmlformats.org/officeDocument/2006/relationships/image" Target="../media/image3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35.png"/><Relationship Id="rId5" Type="http://schemas.openxmlformats.org/officeDocument/2006/relationships/image" Target="../media/image46.png"/><Relationship Id="rId6" Type="http://schemas.openxmlformats.org/officeDocument/2006/relationships/image" Target="../media/image23.png"/><Relationship Id="rId7" Type="http://schemas.openxmlformats.org/officeDocument/2006/relationships/image" Target="../media/image74.png"/><Relationship Id="rId8" Type="http://schemas.openxmlformats.org/officeDocument/2006/relationships/image" Target="../media/image2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42.png"/><Relationship Id="rId7" Type="http://schemas.openxmlformats.org/officeDocument/2006/relationships/image" Target="../media/image32.png"/><Relationship Id="rId8" Type="http://schemas.openxmlformats.org/officeDocument/2006/relationships/image" Target="../media/image2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3.png"/><Relationship Id="rId4" Type="http://schemas.openxmlformats.org/officeDocument/2006/relationships/image" Target="../media/image6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1.png"/><Relationship Id="rId4" Type="http://schemas.openxmlformats.org/officeDocument/2006/relationships/image" Target="../media/image6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4.png"/><Relationship Id="rId4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1.png"/><Relationship Id="rId4" Type="http://schemas.openxmlformats.org/officeDocument/2006/relationships/image" Target="../media/image73.png"/><Relationship Id="rId5" Type="http://schemas.openxmlformats.org/officeDocument/2006/relationships/image" Target="../media/image72.png"/><Relationship Id="rId6" Type="http://schemas.openxmlformats.org/officeDocument/2006/relationships/image" Target="../media/image7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9.png"/><Relationship Id="rId4" Type="http://schemas.openxmlformats.org/officeDocument/2006/relationships/image" Target="../media/image76.png"/><Relationship Id="rId9" Type="http://schemas.openxmlformats.org/officeDocument/2006/relationships/image" Target="../media/image87.png"/><Relationship Id="rId5" Type="http://schemas.openxmlformats.org/officeDocument/2006/relationships/image" Target="../media/image82.png"/><Relationship Id="rId6" Type="http://schemas.openxmlformats.org/officeDocument/2006/relationships/image" Target="../media/image86.png"/><Relationship Id="rId7" Type="http://schemas.openxmlformats.org/officeDocument/2006/relationships/image" Target="../media/image96.png"/><Relationship Id="rId8" Type="http://schemas.openxmlformats.org/officeDocument/2006/relationships/image" Target="../media/image85.png"/><Relationship Id="rId10" Type="http://schemas.openxmlformats.org/officeDocument/2006/relationships/image" Target="../media/image8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9.png"/><Relationship Id="rId4" Type="http://schemas.openxmlformats.org/officeDocument/2006/relationships/image" Target="../media/image10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4.png"/><Relationship Id="rId4" Type="http://schemas.openxmlformats.org/officeDocument/2006/relationships/image" Target="../media/image62.png"/><Relationship Id="rId5" Type="http://schemas.openxmlformats.org/officeDocument/2006/relationships/image" Target="../media/image10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5.png"/><Relationship Id="rId4" Type="http://schemas.openxmlformats.org/officeDocument/2006/relationships/image" Target="../media/image105.png"/><Relationship Id="rId5" Type="http://schemas.openxmlformats.org/officeDocument/2006/relationships/image" Target="../media/image113.png"/><Relationship Id="rId6" Type="http://schemas.openxmlformats.org/officeDocument/2006/relationships/image" Target="../media/image10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9.png"/><Relationship Id="rId4" Type="http://schemas.openxmlformats.org/officeDocument/2006/relationships/image" Target="../media/image97.png"/><Relationship Id="rId5" Type="http://schemas.openxmlformats.org/officeDocument/2006/relationships/image" Target="../media/image110.png"/><Relationship Id="rId6" Type="http://schemas.openxmlformats.org/officeDocument/2006/relationships/image" Target="../media/image108.png"/><Relationship Id="rId7" Type="http://schemas.openxmlformats.org/officeDocument/2006/relationships/image" Target="../media/image10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38.png"/><Relationship Id="rId5" Type="http://schemas.openxmlformats.org/officeDocument/2006/relationships/image" Target="../media/image3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2.png"/><Relationship Id="rId4" Type="http://schemas.openxmlformats.org/officeDocument/2006/relationships/image" Target="../media/image10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0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6.png"/><Relationship Id="rId4" Type="http://schemas.openxmlformats.org/officeDocument/2006/relationships/image" Target="../media/image11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12.jpg"/><Relationship Id="rId4" Type="http://schemas.openxmlformats.org/officeDocument/2006/relationships/hyperlink" Target="https://businessprofit.ca/" TargetMode="External"/><Relationship Id="rId5" Type="http://schemas.openxmlformats.org/officeDocument/2006/relationships/hyperlink" Target="https://www.linkedin.com/company/businessprofitca" TargetMode="External"/><Relationship Id="rId6" Type="http://schemas.openxmlformats.org/officeDocument/2006/relationships/hyperlink" Target="https://www.facebook.com/businessprofitca" TargetMode="External"/><Relationship Id="rId7" Type="http://schemas.openxmlformats.org/officeDocument/2006/relationships/hyperlink" Target="https://www.facebook.com/businessprofitca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Relationship Id="rId4" Type="http://schemas.openxmlformats.org/officeDocument/2006/relationships/image" Target="../media/image47.png"/><Relationship Id="rId5" Type="http://schemas.openxmlformats.org/officeDocument/2006/relationships/image" Target="../media/image55.png"/><Relationship Id="rId6" Type="http://schemas.openxmlformats.org/officeDocument/2006/relationships/image" Target="../media/image39.png"/><Relationship Id="rId7" Type="http://schemas.openxmlformats.org/officeDocument/2006/relationships/image" Target="../media/image11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0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"/>
          <p:cNvSpPr txBox="1"/>
          <p:nvPr>
            <p:ph idx="2" type="body"/>
          </p:nvPr>
        </p:nvSpPr>
        <p:spPr>
          <a:xfrm>
            <a:off x="613725" y="3575006"/>
            <a:ext cx="56331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85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33745"/>
              <a:buNone/>
            </a:pPr>
            <a:r>
              <a:rPr lang="en-US" sz="1900">
                <a:latin typeface="Poppins"/>
                <a:ea typeface="Poppins"/>
                <a:cs typeface="Poppins"/>
                <a:sym typeface="Poppins"/>
              </a:rPr>
              <a:t>Presented to </a:t>
            </a:r>
            <a:r>
              <a:rPr lang="en-US" sz="1900"/>
              <a:t>Bruce County Economic Development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33745"/>
              <a:buNone/>
            </a:pPr>
            <a:r>
              <a:rPr lang="en-US" sz="1900"/>
              <a:t>January 30, 2024</a:t>
            </a:r>
            <a:endParaRPr sz="19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1176"/>
              <a:buNone/>
            </a:pPr>
            <a:r>
              <a:t/>
            </a:r>
            <a:endParaRPr/>
          </a:p>
        </p:txBody>
      </p:sp>
      <p:sp>
        <p:nvSpPr>
          <p:cNvPr id="673" name="Google Shape;673;p1"/>
          <p:cNvSpPr txBox="1"/>
          <p:nvPr>
            <p:ph idx="1" type="body"/>
          </p:nvPr>
        </p:nvSpPr>
        <p:spPr>
          <a:xfrm>
            <a:off x="613738" y="2621560"/>
            <a:ext cx="5633185" cy="10065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1E0A3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Business Systems: </a:t>
            </a:r>
            <a:endParaRPr sz="2300">
              <a:solidFill>
                <a:srgbClr val="1E0A3C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1E0A3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Unleashing Organizational Systems for Success</a:t>
            </a:r>
            <a:endParaRPr sz="2300">
              <a:solidFill>
                <a:srgbClr val="1E0A3C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/>
          </a:p>
        </p:txBody>
      </p:sp>
      <p:pic>
        <p:nvPicPr>
          <p:cNvPr id="674" name="Google Shape;67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4624" y="4458175"/>
            <a:ext cx="3031400" cy="6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3400">
        <p14:reveal dir="l"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0"/>
          <p:cNvSpPr txBox="1"/>
          <p:nvPr>
            <p:ph idx="1" type="body"/>
          </p:nvPr>
        </p:nvSpPr>
        <p:spPr>
          <a:xfrm>
            <a:off x="777334" y="1657911"/>
            <a:ext cx="4501127" cy="3542178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0" spcFirstLastPara="1" rIns="0" wrap="square" tIns="360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en-US">
                <a:solidFill>
                  <a:schemeClr val="accent2"/>
                </a:solidFill>
              </a:rPr>
              <a:t>45% of Canadian small business owners want to sell or retire in the next 10 years.</a:t>
            </a:r>
            <a:br>
              <a:rPr lang="en-US">
                <a:solidFill>
                  <a:schemeClr val="accent2"/>
                </a:solidFill>
              </a:rPr>
            </a:br>
            <a:r>
              <a:rPr lang="en-US">
                <a:solidFill>
                  <a:schemeClr val="accent2"/>
                </a:solidFill>
              </a:rPr>
              <a:t>Are they sale-ready?</a:t>
            </a:r>
            <a:endParaRPr/>
          </a:p>
        </p:txBody>
      </p:sp>
      <p:cxnSp>
        <p:nvCxnSpPr>
          <p:cNvPr id="886" name="Google Shape;886;p10"/>
          <p:cNvCxnSpPr/>
          <p:nvPr/>
        </p:nvCxnSpPr>
        <p:spPr>
          <a:xfrm>
            <a:off x="6096000" y="2348339"/>
            <a:ext cx="0" cy="2126248"/>
          </a:xfrm>
          <a:prstGeom prst="straightConnector1">
            <a:avLst/>
          </a:prstGeom>
          <a:noFill/>
          <a:ln cap="flat" cmpd="sng" w="9525">
            <a:solidFill>
              <a:srgbClr val="FEC8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87" name="Google Shape;88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5934" y="1806710"/>
            <a:ext cx="4406899" cy="3244579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33000" stPos="0" sy="-100000" ky="0"/>
          </a:effectLst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1"/>
          <p:cNvSpPr txBox="1"/>
          <p:nvPr>
            <p:ph idx="1" type="body"/>
          </p:nvPr>
        </p:nvSpPr>
        <p:spPr>
          <a:xfrm>
            <a:off x="1568827" y="1657911"/>
            <a:ext cx="3709634" cy="3542178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0" spcFirstLastPara="1" rIns="0" wrap="square" tIns="360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en-US" sz="3200">
                <a:solidFill>
                  <a:schemeClr val="accent2"/>
                </a:solidFill>
              </a:rPr>
              <a:t>Is your business sale-ready for maximum multiple of FCF or EBITDA?</a:t>
            </a:r>
            <a:endParaRPr>
              <a:solidFill>
                <a:schemeClr val="accent2"/>
              </a:solidFill>
            </a:endParaRPr>
          </a:p>
        </p:txBody>
      </p:sp>
      <p:cxnSp>
        <p:nvCxnSpPr>
          <p:cNvPr id="894" name="Google Shape;894;p11"/>
          <p:cNvCxnSpPr/>
          <p:nvPr/>
        </p:nvCxnSpPr>
        <p:spPr>
          <a:xfrm>
            <a:off x="6096000" y="2348339"/>
            <a:ext cx="0" cy="2126248"/>
          </a:xfrm>
          <a:prstGeom prst="straightConnector1">
            <a:avLst/>
          </a:prstGeom>
          <a:noFill/>
          <a:ln cap="flat" cmpd="sng" w="9525">
            <a:solidFill>
              <a:srgbClr val="FEC8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Money Pile Canadian Stock Photos, Pictures &amp; Royalty-Free Images - iStock" id="895" name="Google Shape;895;p11"/>
          <p:cNvPicPr preferRelativeResize="0"/>
          <p:nvPr/>
        </p:nvPicPr>
        <p:blipFill rotWithShape="1">
          <a:blip r:embed="rId3">
            <a:alphaModFix/>
          </a:blip>
          <a:srcRect b="8385" l="0" r="0" t="0"/>
          <a:stretch/>
        </p:blipFill>
        <p:spPr>
          <a:xfrm>
            <a:off x="6919909" y="1806037"/>
            <a:ext cx="3298475" cy="3273282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8296B0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28000" stPos="0" sy="-100000" ky="0"/>
          </a:effectLst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2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Only Four Ways to Get Out of Business</a:t>
            </a:r>
            <a:endParaRPr/>
          </a:p>
        </p:txBody>
      </p:sp>
      <p:grpSp>
        <p:nvGrpSpPr>
          <p:cNvPr id="901" name="Google Shape;901;p12"/>
          <p:cNvGrpSpPr/>
          <p:nvPr/>
        </p:nvGrpSpPr>
        <p:grpSpPr>
          <a:xfrm>
            <a:off x="637565" y="1384584"/>
            <a:ext cx="10899394" cy="930534"/>
            <a:chOff x="469035" y="775182"/>
            <a:chExt cx="8148327" cy="636423"/>
          </a:xfrm>
        </p:grpSpPr>
        <p:sp>
          <p:nvSpPr>
            <p:cNvPr id="902" name="Google Shape;902;p12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03" name="Google Shape;903;p12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904" name="Google Shape;904;p12"/>
          <p:cNvGrpSpPr/>
          <p:nvPr/>
        </p:nvGrpSpPr>
        <p:grpSpPr>
          <a:xfrm>
            <a:off x="643392" y="2571294"/>
            <a:ext cx="10899394" cy="930534"/>
            <a:chOff x="469035" y="775182"/>
            <a:chExt cx="8148327" cy="636423"/>
          </a:xfrm>
        </p:grpSpPr>
        <p:sp>
          <p:nvSpPr>
            <p:cNvPr id="905" name="Google Shape;905;p12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06" name="Google Shape;906;p12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907" name="Google Shape;907;p12"/>
          <p:cNvGrpSpPr/>
          <p:nvPr/>
        </p:nvGrpSpPr>
        <p:grpSpPr>
          <a:xfrm>
            <a:off x="649219" y="3758004"/>
            <a:ext cx="10899394" cy="930534"/>
            <a:chOff x="469035" y="775182"/>
            <a:chExt cx="8148327" cy="636423"/>
          </a:xfrm>
        </p:grpSpPr>
        <p:sp>
          <p:nvSpPr>
            <p:cNvPr id="908" name="Google Shape;908;p12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09" name="Google Shape;909;p12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910" name="Google Shape;910;p12"/>
          <p:cNvGrpSpPr/>
          <p:nvPr/>
        </p:nvGrpSpPr>
        <p:grpSpPr>
          <a:xfrm>
            <a:off x="655046" y="4944714"/>
            <a:ext cx="10592614" cy="930534"/>
            <a:chOff x="469035" y="775182"/>
            <a:chExt cx="7918980" cy="636423"/>
          </a:xfrm>
        </p:grpSpPr>
        <p:sp>
          <p:nvSpPr>
            <p:cNvPr id="911" name="Google Shape;911;p12"/>
            <p:cNvSpPr/>
            <p:nvPr/>
          </p:nvSpPr>
          <p:spPr>
            <a:xfrm>
              <a:off x="772888" y="775182"/>
              <a:ext cx="7615127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12" name="Google Shape;912;p12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913" name="Google Shape;913;p12"/>
          <p:cNvSpPr txBox="1"/>
          <p:nvPr/>
        </p:nvSpPr>
        <p:spPr>
          <a:xfrm>
            <a:off x="1617058" y="1397001"/>
            <a:ext cx="7177319" cy="8993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Death</a:t>
            </a:r>
            <a:endParaRPr b="1" i="0" sz="16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4" name="Google Shape;914;p12"/>
          <p:cNvSpPr txBox="1"/>
          <p:nvPr/>
        </p:nvSpPr>
        <p:spPr>
          <a:xfrm>
            <a:off x="1622882" y="2586466"/>
            <a:ext cx="7171495" cy="899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Bankrupt or Close down</a:t>
            </a:r>
            <a:endParaRPr b="0" i="0" sz="16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5" name="Google Shape;915;p12"/>
          <p:cNvSpPr txBox="1"/>
          <p:nvPr/>
        </p:nvSpPr>
        <p:spPr>
          <a:xfrm>
            <a:off x="1628709" y="3764061"/>
            <a:ext cx="7165668" cy="91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Sell Assets – Pennies on the dollar</a:t>
            </a:r>
            <a:endParaRPr b="0" i="0" sz="16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6" name="Google Shape;916;p12"/>
          <p:cNvSpPr txBox="1"/>
          <p:nvPr/>
        </p:nvSpPr>
        <p:spPr>
          <a:xfrm>
            <a:off x="1634537" y="4978400"/>
            <a:ext cx="715984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Sell Business for a multiple of FCF (Free Cash Flow) or EBITDA (earnings before interest, taxes, depreciation and amortization)</a:t>
            </a:r>
            <a:endParaRPr b="0" i="0" sz="16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Philanthropy with solid fill" id="917" name="Google Shape;91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740" y="4972795"/>
            <a:ext cx="737002" cy="737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gister with solid fill" id="918" name="Google Shape;91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8316" y="3923388"/>
            <a:ext cx="575849" cy="575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ck with solid fill" id="919" name="Google Shape;91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7740" y="2667000"/>
            <a:ext cx="737002" cy="737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vestone with solid fill" id="920" name="Google Shape;920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3624" y="1516704"/>
            <a:ext cx="665235" cy="66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3"/>
          <p:cNvSpPr txBox="1"/>
          <p:nvPr/>
        </p:nvSpPr>
        <p:spPr>
          <a:xfrm>
            <a:off x="1690597" y="2221054"/>
            <a:ext cx="8810805" cy="2629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Systemization allows you to: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Working </a:t>
            </a:r>
            <a:r>
              <a:rPr b="1" i="0" lang="en-US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ON</a:t>
            </a:r>
            <a:r>
              <a:rPr b="0" i="0" lang="en-US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your Business </a:t>
            </a:r>
            <a:br>
              <a:rPr b="0" i="0" lang="en-US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0" lang="en-US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Vs</a:t>
            </a:r>
            <a:br>
              <a:rPr b="0" i="0" lang="en-US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0" lang="en-US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Working </a:t>
            </a:r>
            <a:r>
              <a:rPr b="1" i="0" lang="en-US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</a:t>
            </a:r>
            <a:r>
              <a:rPr b="0" i="0" lang="en-US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your Business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4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The Curse of the Entrepreneur</a:t>
            </a:r>
            <a:endParaRPr/>
          </a:p>
        </p:txBody>
      </p:sp>
      <p:grpSp>
        <p:nvGrpSpPr>
          <p:cNvPr id="931" name="Google Shape;931;p14"/>
          <p:cNvGrpSpPr/>
          <p:nvPr/>
        </p:nvGrpSpPr>
        <p:grpSpPr>
          <a:xfrm>
            <a:off x="1063098" y="1769903"/>
            <a:ext cx="4324689" cy="3841305"/>
            <a:chOff x="6179343" y="1088329"/>
            <a:chExt cx="4324689" cy="3841305"/>
          </a:xfrm>
        </p:grpSpPr>
        <p:sp>
          <p:nvSpPr>
            <p:cNvPr id="932" name="Google Shape;932;p14"/>
            <p:cNvSpPr/>
            <p:nvPr/>
          </p:nvSpPr>
          <p:spPr>
            <a:xfrm>
              <a:off x="7082551" y="2035355"/>
              <a:ext cx="2518271" cy="2894278"/>
            </a:xfrm>
            <a:prstGeom prst="rect">
              <a:avLst/>
            </a:prstGeom>
            <a:noFill/>
            <a:ln cap="flat" cmpd="sng" w="38100">
              <a:solidFill>
                <a:srgbClr val="5E90B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12700" sx="101000" rotWithShape="0" algn="ctr" sy="101000">
                <a:srgbClr val="000000">
                  <a:alpha val="24313"/>
                </a:srgbClr>
              </a:outerShdw>
            </a:effectLst>
          </p:spPr>
          <p:txBody>
            <a:bodyPr anchorCtr="0" anchor="ctr" bIns="0" lIns="144000" spcFirstLastPara="1" rIns="0" wrap="square" tIns="0">
              <a:noAutofit/>
            </a:bodyPr>
            <a:lstStyle/>
            <a:p>
              <a:pPr indent="-179388" lvl="0" marL="179388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20"/>
                <a:buFont typeface="Noto Sans Symbols"/>
                <a:buChar char="▪"/>
              </a:pPr>
              <a:r>
                <a:rPr b="0" i="0" lang="en-US" sz="18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Accounting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9388" lvl="0" marL="179388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20"/>
                <a:buFont typeface="Noto Sans Symbols"/>
                <a:buChar char="▪"/>
              </a:pPr>
              <a:r>
                <a:rPr b="0" i="0" lang="en-US" sz="18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HR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9388" lvl="0" marL="179388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20"/>
                <a:buFont typeface="Noto Sans Symbols"/>
                <a:buChar char="▪"/>
              </a:pPr>
              <a:r>
                <a:rPr b="0" i="0" lang="en-US" sz="18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Marketing &amp; Sales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9388" lvl="0" marL="179388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20"/>
                <a:buFont typeface="Noto Sans Symbols"/>
                <a:buChar char="▪"/>
              </a:pPr>
              <a:r>
                <a:rPr b="0" i="0" lang="en-US" sz="18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Legal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9388" lvl="0" marL="179388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20"/>
                <a:buFont typeface="Noto Sans Symbols"/>
                <a:buChar char="▪"/>
              </a:pPr>
              <a:r>
                <a:rPr b="0" i="0" lang="en-US" sz="18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Networking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9388" lvl="0" marL="179388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20"/>
                <a:buFont typeface="Noto Sans Symbols"/>
                <a:buChar char="▪"/>
              </a:pPr>
              <a:r>
                <a:rPr b="0" i="0" lang="en-US" sz="18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Customer Service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14"/>
            <p:cNvSpPr/>
            <p:nvPr/>
          </p:nvSpPr>
          <p:spPr>
            <a:xfrm rot="5400000">
              <a:off x="7868174" y="-600503"/>
              <a:ext cx="947026" cy="4324689"/>
            </a:xfrm>
            <a:prstGeom prst="roundRect">
              <a:avLst>
                <a:gd fmla="val 46718" name="adj"/>
              </a:avLst>
            </a:prstGeom>
            <a:solidFill>
              <a:srgbClr val="FFE7EE"/>
            </a:solidFill>
            <a:ln cap="flat" cmpd="sng" w="38100">
              <a:solidFill>
                <a:srgbClr val="5E90B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12700" sx="101000" rotWithShape="0" algn="ctr" sy="101000">
                <a:srgbClr val="000000">
                  <a:alpha val="2431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14"/>
            <p:cNvSpPr txBox="1"/>
            <p:nvPr/>
          </p:nvSpPr>
          <p:spPr>
            <a:xfrm>
              <a:off x="6308902" y="1217915"/>
              <a:ext cx="4065521" cy="6878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36000" spcFirstLastPara="1" rIns="3600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Entrepreneurs  are typically very good at what they do but may not excel in certain business functions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5" name="Google Shape;935;p14"/>
          <p:cNvSpPr/>
          <p:nvPr/>
        </p:nvSpPr>
        <p:spPr>
          <a:xfrm>
            <a:off x="4927754" y="3425104"/>
            <a:ext cx="2336492" cy="1295409"/>
          </a:xfrm>
          <a:custGeom>
            <a:rect b="b" l="l" r="r" t="t"/>
            <a:pathLst>
              <a:path extrusionOk="0" h="1859" w="4261">
                <a:moveTo>
                  <a:pt x="0" y="0"/>
                </a:moveTo>
                <a:cubicBezTo>
                  <a:pt x="0" y="0"/>
                  <a:pt x="0" y="929"/>
                  <a:pt x="0" y="1859"/>
                </a:cubicBezTo>
                <a:cubicBezTo>
                  <a:pt x="577" y="1383"/>
                  <a:pt x="2357" y="1135"/>
                  <a:pt x="3980" y="1137"/>
                </a:cubicBezTo>
                <a:cubicBezTo>
                  <a:pt x="3980" y="1228"/>
                  <a:pt x="3980" y="1320"/>
                  <a:pt x="3980" y="1320"/>
                </a:cubicBezTo>
                <a:lnTo>
                  <a:pt x="4261" y="921"/>
                </a:lnTo>
                <a:lnTo>
                  <a:pt x="3980" y="535"/>
                </a:lnTo>
                <a:cubicBezTo>
                  <a:pt x="3980" y="535"/>
                  <a:pt x="3980" y="631"/>
                  <a:pt x="3980" y="728"/>
                </a:cubicBezTo>
                <a:cubicBezTo>
                  <a:pt x="2585" y="687"/>
                  <a:pt x="757" y="595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FF92B4"/>
              </a:gs>
              <a:gs pos="65000">
                <a:schemeClr val="accent6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936" name="Google Shape;936;p14"/>
          <p:cNvGrpSpPr/>
          <p:nvPr/>
        </p:nvGrpSpPr>
        <p:grpSpPr>
          <a:xfrm>
            <a:off x="7571859" y="3083768"/>
            <a:ext cx="3430040" cy="1879996"/>
            <a:chOff x="7571859" y="3083768"/>
            <a:chExt cx="3430040" cy="1879996"/>
          </a:xfrm>
        </p:grpSpPr>
        <p:pic>
          <p:nvPicPr>
            <p:cNvPr id="937" name="Google Shape;937;p14"/>
            <p:cNvPicPr preferRelativeResize="0"/>
            <p:nvPr/>
          </p:nvPicPr>
          <p:blipFill rotWithShape="1">
            <a:blip r:embed="rId3">
              <a:alphaModFix amt="35000"/>
            </a:blip>
            <a:srcRect b="0" l="0" r="0" t="0"/>
            <a:stretch/>
          </p:blipFill>
          <p:spPr>
            <a:xfrm rot="1012588">
              <a:off x="7675282" y="3187719"/>
              <a:ext cx="840333" cy="8371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8" name="Google Shape;938;p14"/>
            <p:cNvPicPr preferRelativeResize="0"/>
            <p:nvPr/>
          </p:nvPicPr>
          <p:blipFill rotWithShape="1">
            <a:blip r:embed="rId3">
              <a:alphaModFix amt="35000"/>
            </a:blip>
            <a:srcRect b="0" l="0" r="0" t="0"/>
            <a:stretch/>
          </p:blipFill>
          <p:spPr>
            <a:xfrm rot="-10177318">
              <a:off x="9904021" y="4057760"/>
              <a:ext cx="840332" cy="837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9" name="Google Shape;939;p14"/>
            <p:cNvSpPr/>
            <p:nvPr/>
          </p:nvSpPr>
          <p:spPr>
            <a:xfrm>
              <a:off x="7943048" y="3538095"/>
              <a:ext cx="3058851" cy="1077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FEC8D9"/>
                  </a:solidFill>
                  <a:latin typeface="Poppins"/>
                  <a:ea typeface="Poppins"/>
                  <a:cs typeface="Poppins"/>
                  <a:sym typeface="Poppins"/>
                </a:rPr>
                <a:t>Entrepreneur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FEC8D9"/>
                  </a:solidFill>
                  <a:latin typeface="Poppins"/>
                  <a:ea typeface="Poppins"/>
                  <a:cs typeface="Poppins"/>
                  <a:sym typeface="Poppins"/>
                </a:rPr>
                <a:t>Seizure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4" name="Google Shape;944;p15"/>
          <p:cNvGrpSpPr/>
          <p:nvPr/>
        </p:nvGrpSpPr>
        <p:grpSpPr>
          <a:xfrm>
            <a:off x="3948026" y="1593479"/>
            <a:ext cx="5607170" cy="3032688"/>
            <a:chOff x="3907766" y="1772725"/>
            <a:chExt cx="5607170" cy="3032688"/>
          </a:xfrm>
        </p:grpSpPr>
        <p:grpSp>
          <p:nvGrpSpPr>
            <p:cNvPr id="945" name="Google Shape;945;p15"/>
            <p:cNvGrpSpPr/>
            <p:nvPr/>
          </p:nvGrpSpPr>
          <p:grpSpPr>
            <a:xfrm>
              <a:off x="3907766" y="1772725"/>
              <a:ext cx="5607170" cy="3032688"/>
              <a:chOff x="3907766" y="1772725"/>
              <a:chExt cx="5607170" cy="3032688"/>
            </a:xfrm>
          </p:grpSpPr>
          <p:cxnSp>
            <p:nvCxnSpPr>
              <p:cNvPr id="946" name="Google Shape;946;p15"/>
              <p:cNvCxnSpPr/>
              <p:nvPr/>
            </p:nvCxnSpPr>
            <p:spPr>
              <a:xfrm>
                <a:off x="4992105" y="1772725"/>
                <a:ext cx="0" cy="3032688"/>
              </a:xfrm>
              <a:prstGeom prst="straightConnector1">
                <a:avLst/>
              </a:prstGeom>
              <a:noFill/>
              <a:ln cap="flat" cmpd="sng" w="9525">
                <a:solidFill>
                  <a:srgbClr val="FEC8D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47" name="Google Shape;947;p15"/>
              <p:cNvCxnSpPr/>
              <p:nvPr/>
            </p:nvCxnSpPr>
            <p:spPr>
              <a:xfrm>
                <a:off x="3907766" y="3308230"/>
                <a:ext cx="560717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EC8D9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948" name="Google Shape;948;p15"/>
            <p:cNvSpPr txBox="1"/>
            <p:nvPr/>
          </p:nvSpPr>
          <p:spPr>
            <a:xfrm>
              <a:off x="4996687" y="3418119"/>
              <a:ext cx="34377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875" spcFirstLastPara="1" rIns="121875" wrap="square" tIns="609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Poppins"/>
                <a:buNone/>
              </a:pPr>
              <a:r>
                <a:rPr b="1" i="0" lang="en-US" sz="18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Are you an employee in your own business?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5"/>
            <p:cNvSpPr txBox="1"/>
            <p:nvPr/>
          </p:nvSpPr>
          <p:spPr>
            <a:xfrm>
              <a:off x="4996687" y="2572087"/>
              <a:ext cx="38625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875" spcFirstLastPara="1" rIns="121875" wrap="square" tIns="609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Poppins"/>
                <a:buNone/>
              </a:pPr>
              <a:r>
                <a:rPr b="1" i="0" lang="en-US" sz="1800" u="none" cap="none" strike="noStrike">
                  <a:solidFill>
                    <a:schemeClr val="accent1"/>
                  </a:solidFill>
                  <a:latin typeface="Poppins"/>
                  <a:ea typeface="Poppins"/>
                  <a:cs typeface="Poppins"/>
                  <a:sym typeface="Poppins"/>
                </a:rPr>
                <a:t>Are you running your business OR Is your business running you?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50" name="Google Shape;950;p15"/>
            <p:cNvGrpSpPr/>
            <p:nvPr/>
          </p:nvGrpSpPr>
          <p:grpSpPr>
            <a:xfrm>
              <a:off x="3907766" y="2507788"/>
              <a:ext cx="926202" cy="744125"/>
              <a:chOff x="8193200" y="4384968"/>
              <a:chExt cx="1138141" cy="914400"/>
            </a:xfrm>
          </p:grpSpPr>
          <p:pic>
            <p:nvPicPr>
              <p:cNvPr descr="Shuffle with solid fill" id="951" name="Google Shape;951;p1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8193200" y="4384968"/>
                <a:ext cx="1138141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952" name="Google Shape;952;p15"/>
              <p:cNvGrpSpPr/>
              <p:nvPr/>
            </p:nvGrpSpPr>
            <p:grpSpPr>
              <a:xfrm>
                <a:off x="8361968" y="4519171"/>
                <a:ext cx="645994" cy="645994"/>
                <a:chOff x="7848938" y="6282973"/>
                <a:chExt cx="645994" cy="645994"/>
              </a:xfrm>
            </p:grpSpPr>
            <p:sp>
              <p:nvSpPr>
                <p:cNvPr id="953" name="Google Shape;953;p15"/>
                <p:cNvSpPr/>
                <p:nvPr/>
              </p:nvSpPr>
              <p:spPr>
                <a:xfrm>
                  <a:off x="7924393" y="6353941"/>
                  <a:ext cx="495085" cy="504059"/>
                </a:xfrm>
                <a:prstGeom prst="flowChartConnector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  <p:pic>
              <p:nvPicPr>
                <p:cNvPr descr="Dizzy face with solid fill with solid fill" id="954" name="Google Shape;954;p15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7848938" y="6282973"/>
                  <a:ext cx="645994" cy="64599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955" name="Google Shape;955;p15"/>
            <p:cNvGrpSpPr/>
            <p:nvPr/>
          </p:nvGrpSpPr>
          <p:grpSpPr>
            <a:xfrm>
              <a:off x="3985408" y="3490887"/>
              <a:ext cx="770918" cy="459533"/>
              <a:chOff x="3128201" y="5361016"/>
              <a:chExt cx="837311" cy="499109"/>
            </a:xfrm>
          </p:grpSpPr>
          <p:sp>
            <p:nvSpPr>
              <p:cNvPr id="956" name="Google Shape;956;p15"/>
              <p:cNvSpPr/>
              <p:nvPr/>
            </p:nvSpPr>
            <p:spPr>
              <a:xfrm>
                <a:off x="3378065" y="5688676"/>
                <a:ext cx="342900" cy="171449"/>
              </a:xfrm>
              <a:custGeom>
                <a:rect b="b" l="l" r="r" t="t"/>
                <a:pathLst>
                  <a:path extrusionOk="0" h="171449" w="342900">
                    <a:moveTo>
                      <a:pt x="342900" y="171450"/>
                    </a:moveTo>
                    <a:lnTo>
                      <a:pt x="342900" y="85725"/>
                    </a:lnTo>
                    <a:cubicBezTo>
                      <a:pt x="342900" y="72390"/>
                      <a:pt x="337185" y="59055"/>
                      <a:pt x="325755" y="51435"/>
                    </a:cubicBezTo>
                    <a:cubicBezTo>
                      <a:pt x="302895" y="32385"/>
                      <a:pt x="272415" y="19050"/>
                      <a:pt x="241935" y="11430"/>
                    </a:cubicBezTo>
                    <a:cubicBezTo>
                      <a:pt x="220980" y="5715"/>
                      <a:pt x="196215" y="0"/>
                      <a:pt x="171450" y="0"/>
                    </a:cubicBezTo>
                    <a:cubicBezTo>
                      <a:pt x="148590" y="0"/>
                      <a:pt x="123825" y="3810"/>
                      <a:pt x="100965" y="11430"/>
                    </a:cubicBezTo>
                    <a:cubicBezTo>
                      <a:pt x="70485" y="19050"/>
                      <a:pt x="41910" y="34290"/>
                      <a:pt x="17145" y="51435"/>
                    </a:cubicBezTo>
                    <a:cubicBezTo>
                      <a:pt x="5715" y="60960"/>
                      <a:pt x="0" y="72390"/>
                      <a:pt x="0" y="85725"/>
                    </a:cubicBezTo>
                    <a:lnTo>
                      <a:pt x="0" y="171450"/>
                    </a:lnTo>
                    <a:lnTo>
                      <a:pt x="342900" y="171450"/>
                    </a:lnTo>
                    <a:close/>
                  </a:path>
                </a:pathLst>
              </a:custGeom>
              <a:solidFill>
                <a:schemeClr val="dk2"/>
              </a:solidFill>
              <a:ln cap="flat" cmpd="sng" w="9525">
                <a:solidFill>
                  <a:srgbClr val="FF92B4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57" name="Google Shape;957;p15"/>
              <p:cNvSpPr/>
              <p:nvPr/>
            </p:nvSpPr>
            <p:spPr>
              <a:xfrm>
                <a:off x="3463790" y="5494366"/>
                <a:ext cx="171450" cy="171450"/>
              </a:xfrm>
              <a:custGeom>
                <a:rect b="b" l="l" r="r" t="t"/>
                <a:pathLst>
                  <a:path extrusionOk="0" h="171450" w="171450">
                    <a:moveTo>
                      <a:pt x="171450" y="85725"/>
                    </a:moveTo>
                    <a:cubicBezTo>
                      <a:pt x="171450" y="133070"/>
                      <a:pt x="133070" y="171450"/>
                      <a:pt x="85725" y="171450"/>
                    </a:cubicBezTo>
                    <a:cubicBezTo>
                      <a:pt x="38380" y="171450"/>
                      <a:pt x="0" y="133070"/>
                      <a:pt x="0" y="85725"/>
                    </a:cubicBezTo>
                    <a:cubicBezTo>
                      <a:pt x="0" y="38380"/>
                      <a:pt x="38380" y="0"/>
                      <a:pt x="85725" y="0"/>
                    </a:cubicBezTo>
                    <a:cubicBezTo>
                      <a:pt x="133070" y="0"/>
                      <a:pt x="171450" y="38380"/>
                      <a:pt x="171450" y="85725"/>
                    </a:cubicBezTo>
                    <a:close/>
                  </a:path>
                </a:pathLst>
              </a:custGeom>
              <a:solidFill>
                <a:schemeClr val="dk2"/>
              </a:solidFill>
              <a:ln cap="flat" cmpd="sng" w="9525">
                <a:solidFill>
                  <a:srgbClr val="FF92B4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grpSp>
            <p:nvGrpSpPr>
              <p:cNvPr id="958" name="Google Shape;958;p15"/>
              <p:cNvGrpSpPr/>
              <p:nvPr/>
            </p:nvGrpSpPr>
            <p:grpSpPr>
              <a:xfrm>
                <a:off x="3654998" y="5361016"/>
                <a:ext cx="310514" cy="365760"/>
                <a:chOff x="3639050" y="5361016"/>
                <a:chExt cx="310514" cy="365760"/>
              </a:xfrm>
            </p:grpSpPr>
            <p:sp>
              <p:nvSpPr>
                <p:cNvPr id="959" name="Google Shape;959;p15"/>
                <p:cNvSpPr/>
                <p:nvPr/>
              </p:nvSpPr>
              <p:spPr>
                <a:xfrm>
                  <a:off x="3692390" y="5361016"/>
                  <a:ext cx="171450" cy="171449"/>
                </a:xfrm>
                <a:custGeom>
                  <a:rect b="b" l="l" r="r" t="t"/>
                  <a:pathLst>
                    <a:path extrusionOk="0" h="171449" w="171450">
                      <a:moveTo>
                        <a:pt x="171450" y="85725"/>
                      </a:moveTo>
                      <a:cubicBezTo>
                        <a:pt x="171450" y="133070"/>
                        <a:pt x="133070" y="171450"/>
                        <a:pt x="85725" y="171450"/>
                      </a:cubicBezTo>
                      <a:cubicBezTo>
                        <a:pt x="38380" y="171450"/>
                        <a:pt x="0" y="133070"/>
                        <a:pt x="0" y="85725"/>
                      </a:cubicBezTo>
                      <a:cubicBezTo>
                        <a:pt x="0" y="38380"/>
                        <a:pt x="38380" y="0"/>
                        <a:pt x="85725" y="0"/>
                      </a:cubicBezTo>
                      <a:cubicBezTo>
                        <a:pt x="133070" y="0"/>
                        <a:pt x="171450" y="38380"/>
                        <a:pt x="171450" y="8572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cap="flat" cmpd="sng" w="9525">
                  <a:solidFill>
                    <a:srgbClr val="FF92B4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  <p:sp>
              <p:nvSpPr>
                <p:cNvPr id="960" name="Google Shape;960;p15"/>
                <p:cNvSpPr/>
                <p:nvPr/>
              </p:nvSpPr>
              <p:spPr>
                <a:xfrm>
                  <a:off x="3639050" y="5555326"/>
                  <a:ext cx="310514" cy="171450"/>
                </a:xfrm>
                <a:custGeom>
                  <a:rect b="b" l="l" r="r" t="t"/>
                  <a:pathLst>
                    <a:path extrusionOk="0" h="171450" w="310514">
                      <a:moveTo>
                        <a:pt x="293370" y="51435"/>
                      </a:moveTo>
                      <a:cubicBezTo>
                        <a:pt x="270510" y="32385"/>
                        <a:pt x="240030" y="19050"/>
                        <a:pt x="209550" y="11430"/>
                      </a:cubicBezTo>
                      <a:cubicBezTo>
                        <a:pt x="188595" y="5715"/>
                        <a:pt x="163830" y="0"/>
                        <a:pt x="139065" y="0"/>
                      </a:cubicBezTo>
                      <a:cubicBezTo>
                        <a:pt x="116205" y="0"/>
                        <a:pt x="91440" y="3810"/>
                        <a:pt x="68580" y="11430"/>
                      </a:cubicBezTo>
                      <a:cubicBezTo>
                        <a:pt x="57150" y="15240"/>
                        <a:pt x="45720" y="19050"/>
                        <a:pt x="34290" y="24765"/>
                      </a:cubicBezTo>
                      <a:lnTo>
                        <a:pt x="34290" y="26670"/>
                      </a:lnTo>
                      <a:cubicBezTo>
                        <a:pt x="34290" y="59055"/>
                        <a:pt x="20955" y="89535"/>
                        <a:pt x="0" y="110490"/>
                      </a:cubicBezTo>
                      <a:cubicBezTo>
                        <a:pt x="36195" y="121920"/>
                        <a:pt x="64770" y="137160"/>
                        <a:pt x="87630" y="154305"/>
                      </a:cubicBezTo>
                      <a:cubicBezTo>
                        <a:pt x="93345" y="160020"/>
                        <a:pt x="99060" y="163830"/>
                        <a:pt x="102870" y="171450"/>
                      </a:cubicBezTo>
                      <a:lnTo>
                        <a:pt x="310515" y="171450"/>
                      </a:lnTo>
                      <a:lnTo>
                        <a:pt x="310515" y="85725"/>
                      </a:lnTo>
                      <a:cubicBezTo>
                        <a:pt x="310515" y="72390"/>
                        <a:pt x="304800" y="59055"/>
                        <a:pt x="293370" y="5143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cap="flat" cmpd="sng" w="9525">
                  <a:solidFill>
                    <a:srgbClr val="FF92B4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</p:grpSp>
          <p:grpSp>
            <p:nvGrpSpPr>
              <p:cNvPr id="961" name="Google Shape;961;p15"/>
              <p:cNvGrpSpPr/>
              <p:nvPr/>
            </p:nvGrpSpPr>
            <p:grpSpPr>
              <a:xfrm>
                <a:off x="3128201" y="5361016"/>
                <a:ext cx="310514" cy="365760"/>
                <a:chOff x="3149465" y="5361016"/>
                <a:chExt cx="310514" cy="365760"/>
              </a:xfrm>
            </p:grpSpPr>
            <p:sp>
              <p:nvSpPr>
                <p:cNvPr id="962" name="Google Shape;962;p15"/>
                <p:cNvSpPr/>
                <p:nvPr/>
              </p:nvSpPr>
              <p:spPr>
                <a:xfrm>
                  <a:off x="3235190" y="5361016"/>
                  <a:ext cx="171450" cy="171449"/>
                </a:xfrm>
                <a:custGeom>
                  <a:rect b="b" l="l" r="r" t="t"/>
                  <a:pathLst>
                    <a:path extrusionOk="0" h="171449" w="171450">
                      <a:moveTo>
                        <a:pt x="171450" y="85725"/>
                      </a:moveTo>
                      <a:cubicBezTo>
                        <a:pt x="171450" y="133070"/>
                        <a:pt x="133070" y="171450"/>
                        <a:pt x="85725" y="171450"/>
                      </a:cubicBezTo>
                      <a:cubicBezTo>
                        <a:pt x="38380" y="171450"/>
                        <a:pt x="0" y="133070"/>
                        <a:pt x="0" y="85725"/>
                      </a:cubicBezTo>
                      <a:cubicBezTo>
                        <a:pt x="0" y="38380"/>
                        <a:pt x="38380" y="0"/>
                        <a:pt x="85725" y="0"/>
                      </a:cubicBezTo>
                      <a:cubicBezTo>
                        <a:pt x="133070" y="0"/>
                        <a:pt x="171450" y="38380"/>
                        <a:pt x="171450" y="8572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cap="flat" cmpd="sng" w="9525">
                  <a:solidFill>
                    <a:srgbClr val="FF92B4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  <p:sp>
              <p:nvSpPr>
                <p:cNvPr id="963" name="Google Shape;963;p15"/>
                <p:cNvSpPr/>
                <p:nvPr/>
              </p:nvSpPr>
              <p:spPr>
                <a:xfrm>
                  <a:off x="3149465" y="5555326"/>
                  <a:ext cx="310514" cy="171450"/>
                </a:xfrm>
                <a:custGeom>
                  <a:rect b="b" l="l" r="r" t="t"/>
                  <a:pathLst>
                    <a:path extrusionOk="0" h="171450" w="310514">
                      <a:moveTo>
                        <a:pt x="222885" y="154305"/>
                      </a:moveTo>
                      <a:lnTo>
                        <a:pt x="222885" y="154305"/>
                      </a:lnTo>
                      <a:cubicBezTo>
                        <a:pt x="249555" y="135255"/>
                        <a:pt x="280035" y="120015"/>
                        <a:pt x="310515" y="110490"/>
                      </a:cubicBezTo>
                      <a:cubicBezTo>
                        <a:pt x="289560" y="87630"/>
                        <a:pt x="276225" y="59055"/>
                        <a:pt x="276225" y="26670"/>
                      </a:cubicBezTo>
                      <a:cubicBezTo>
                        <a:pt x="276225" y="24765"/>
                        <a:pt x="276225" y="24765"/>
                        <a:pt x="276225" y="22860"/>
                      </a:cubicBezTo>
                      <a:cubicBezTo>
                        <a:pt x="264795" y="19050"/>
                        <a:pt x="253365" y="13335"/>
                        <a:pt x="241935" y="11430"/>
                      </a:cubicBezTo>
                      <a:cubicBezTo>
                        <a:pt x="220980" y="5715"/>
                        <a:pt x="196215" y="0"/>
                        <a:pt x="171450" y="0"/>
                      </a:cubicBezTo>
                      <a:cubicBezTo>
                        <a:pt x="148590" y="0"/>
                        <a:pt x="123825" y="3810"/>
                        <a:pt x="100965" y="11430"/>
                      </a:cubicBezTo>
                      <a:cubicBezTo>
                        <a:pt x="70485" y="20955"/>
                        <a:pt x="41910" y="34290"/>
                        <a:pt x="17145" y="51435"/>
                      </a:cubicBezTo>
                      <a:cubicBezTo>
                        <a:pt x="5715" y="59055"/>
                        <a:pt x="0" y="72390"/>
                        <a:pt x="0" y="85725"/>
                      </a:cubicBezTo>
                      <a:lnTo>
                        <a:pt x="0" y="171450"/>
                      </a:lnTo>
                      <a:lnTo>
                        <a:pt x="205740" y="171450"/>
                      </a:lnTo>
                      <a:cubicBezTo>
                        <a:pt x="211455" y="163830"/>
                        <a:pt x="215265" y="160020"/>
                        <a:pt x="222885" y="15430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cap="flat" cmpd="sng" w="9525">
                  <a:solidFill>
                    <a:srgbClr val="FF92B4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</p:grpSp>
          <p:sp>
            <p:nvSpPr>
              <p:cNvPr id="964" name="Google Shape;964;p15"/>
              <p:cNvSpPr/>
              <p:nvPr/>
            </p:nvSpPr>
            <p:spPr>
              <a:xfrm>
                <a:off x="3408194" y="5441428"/>
                <a:ext cx="277325" cy="277325"/>
              </a:xfrm>
              <a:prstGeom prst="flowChartConnector">
                <a:avLst/>
              </a:prstGeom>
              <a:noFill/>
              <a:ln cap="flat" cmpd="sng" w="9525">
                <a:solidFill>
                  <a:schemeClr val="accent1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id="965" name="Google Shape;965;p1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3420815" y="5461814"/>
                <a:ext cx="252370" cy="3088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6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Why do People buy Franchises for 10s or 100’s of thousands of dollars?</a:t>
            </a:r>
            <a:endParaRPr/>
          </a:p>
        </p:txBody>
      </p:sp>
      <p:sp>
        <p:nvSpPr>
          <p:cNvPr id="971" name="Google Shape;971;p16"/>
          <p:cNvSpPr/>
          <p:nvPr/>
        </p:nvSpPr>
        <p:spPr>
          <a:xfrm>
            <a:off x="5258270" y="3275112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2" name="Google Shape;972;p16"/>
          <p:cNvSpPr txBox="1"/>
          <p:nvPr/>
        </p:nvSpPr>
        <p:spPr>
          <a:xfrm>
            <a:off x="1665737" y="1873487"/>
            <a:ext cx="8860525" cy="27699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100" rotWithShape="0" algn="ctr">
              <a:srgbClr val="000000">
                <a:alpha val="6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-182880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2060"/>
                </a:solidFill>
                <a:latin typeface="Poppins"/>
                <a:ea typeface="Poppins"/>
                <a:cs typeface="Poppins"/>
                <a:sym typeface="Poppins"/>
              </a:rPr>
              <a:t>Recipe &gt; Repeatable, predictable results that anyone can be taught!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3" name="Google Shape;97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9806" y="2844225"/>
            <a:ext cx="1737956" cy="1648192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974" name="Google Shape;974;p16"/>
          <p:cNvPicPr preferRelativeResize="0"/>
          <p:nvPr/>
        </p:nvPicPr>
        <p:blipFill rotWithShape="1">
          <a:blip r:embed="rId4">
            <a:alphaModFix/>
          </a:blip>
          <a:srcRect b="5304" l="2193" r="1696" t="5435"/>
          <a:stretch/>
        </p:blipFill>
        <p:spPr>
          <a:xfrm>
            <a:off x="7845830" y="3316994"/>
            <a:ext cx="2680432" cy="635503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975" name="Google Shape;97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24481" y="2844224"/>
            <a:ext cx="1654630" cy="1648192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descr="Small McDonald's Logo - LogoDix" id="976" name="Google Shape;97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65737" y="2844224"/>
            <a:ext cx="1687350" cy="1648193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7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As a Business Owner, </a:t>
            </a:r>
            <a:br>
              <a:rPr lang="en-US"/>
            </a:br>
            <a:r>
              <a:rPr lang="en-US"/>
              <a:t>Ask yourself these questions:</a:t>
            </a:r>
            <a:endParaRPr/>
          </a:p>
        </p:txBody>
      </p:sp>
      <p:sp>
        <p:nvSpPr>
          <p:cNvPr id="982" name="Google Shape;982;p17"/>
          <p:cNvSpPr/>
          <p:nvPr/>
        </p:nvSpPr>
        <p:spPr>
          <a:xfrm>
            <a:off x="1699594" y="2205619"/>
            <a:ext cx="2056620" cy="277944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5E90B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12700" sx="101000" rotWithShape="0" algn="ctr" sy="101000">
              <a:srgbClr val="000000">
                <a:alpha val="24313"/>
              </a:srgbClr>
            </a:outerShdw>
          </a:effectLst>
        </p:spPr>
        <p:txBody>
          <a:bodyPr anchorCtr="0" anchor="ctr" bIns="36000" lIns="72000" spcFirstLastPara="1" rIns="36000" wrap="square" tIns="36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Do you have full visibility on your phone or computer of what is happening in real time in all areas of your business?</a:t>
            </a:r>
            <a:endParaRPr b="1" i="0" sz="1800" u="none" cap="none" strike="noStrike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983" name="Google Shape;983;p17"/>
          <p:cNvGrpSpPr/>
          <p:nvPr/>
        </p:nvGrpSpPr>
        <p:grpSpPr>
          <a:xfrm>
            <a:off x="4796040" y="1839181"/>
            <a:ext cx="5827138" cy="3512317"/>
            <a:chOff x="5907663" y="1939086"/>
            <a:chExt cx="5827138" cy="3512317"/>
          </a:xfrm>
        </p:grpSpPr>
        <p:sp>
          <p:nvSpPr>
            <p:cNvPr id="984" name="Google Shape;984;p17"/>
            <p:cNvSpPr/>
            <p:nvPr/>
          </p:nvSpPr>
          <p:spPr>
            <a:xfrm>
              <a:off x="6096000" y="1939086"/>
              <a:ext cx="5638801" cy="3512317"/>
            </a:xfrm>
            <a:prstGeom prst="rect">
              <a:avLst/>
            </a:prstGeom>
            <a:noFill/>
            <a:ln cap="flat" cmpd="sng" w="38100">
              <a:solidFill>
                <a:srgbClr val="5E90B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12700" sx="101000" rotWithShape="0" algn="ctr" sy="101000">
                <a:srgbClr val="000000">
                  <a:alpha val="24313"/>
                </a:srgbClr>
              </a:outerShdw>
            </a:effectLst>
          </p:spPr>
          <p:txBody>
            <a:bodyPr anchorCtr="0" anchor="ctr" bIns="0" lIns="360000" spcFirstLastPara="1" rIns="0" wrap="square" tIns="0">
              <a:noAutofit/>
            </a:bodyPr>
            <a:lstStyle/>
            <a:p>
              <a:pPr indent="-285750" lvl="0" marL="28575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20"/>
                <a:buFont typeface="Noto Sans Symbols"/>
                <a:buChar char="▪"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Sales staff – Deal/ Quote Pipeline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20"/>
                <a:buFont typeface="Noto Sans Symbols"/>
                <a:buChar char="▪"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Amount of work in quoting process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20"/>
                <a:buFont typeface="Noto Sans Symbols"/>
                <a:buChar char="▪"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Amount of orders/ work ahead of you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20"/>
                <a:buFont typeface="Noto Sans Symbols"/>
                <a:buChar char="▪"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Customer service issues</a:t>
              </a:r>
              <a:endParaRPr b="0" i="0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285750" lvl="0" marL="28575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20"/>
                <a:buFont typeface="Noto Sans Symbols"/>
                <a:buChar char="▪"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If work assigned to employees is getting  done and at what stage it is at?</a:t>
              </a:r>
              <a:endParaRPr b="0" i="0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-285750" lvl="0" marL="28575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20"/>
                <a:buFont typeface="Noto Sans Symbols"/>
                <a:buChar char="▪"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Del, Install, Service Work, Production</a:t>
              </a:r>
              <a:b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- Schedules</a:t>
              </a:r>
              <a:b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- Stage of completion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20"/>
                <a:buFont typeface="Noto Sans Symbols"/>
                <a:buChar char="▪"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Employee schedules and time worked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20"/>
                <a:buFont typeface="Noto Sans Symbols"/>
                <a:buChar char="▪"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Maintenance schedules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0" marL="285750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20"/>
                <a:buFont typeface="Noto Sans Symbols"/>
                <a:buChar char="▪"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Asset lists and details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7"/>
            <p:cNvSpPr/>
            <p:nvPr/>
          </p:nvSpPr>
          <p:spPr>
            <a:xfrm>
              <a:off x="5907663" y="2305524"/>
              <a:ext cx="376673" cy="2779440"/>
            </a:xfrm>
            <a:prstGeom prst="roundRect">
              <a:avLst>
                <a:gd fmla="val 35159" name="adj"/>
              </a:avLst>
            </a:prstGeom>
            <a:solidFill>
              <a:srgbClr val="FFE7EE"/>
            </a:solidFill>
            <a:ln cap="flat" cmpd="sng" w="38100">
              <a:solidFill>
                <a:srgbClr val="5E90B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12700" sx="101000" rotWithShape="0" algn="ctr" sy="101000">
                <a:srgbClr val="000000">
                  <a:alpha val="2431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7"/>
            <p:cNvSpPr txBox="1"/>
            <p:nvPr/>
          </p:nvSpPr>
          <p:spPr>
            <a:xfrm rot="-5400000">
              <a:off x="4745055" y="3545672"/>
              <a:ext cx="2701863" cy="2990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36000" spcFirstLastPara="1" rIns="3600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Workflow Examples: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8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As a Business Owner, </a:t>
            </a:r>
            <a:br>
              <a:rPr lang="en-US"/>
            </a:br>
            <a:r>
              <a:rPr lang="en-US"/>
              <a:t>Ask yourself these questions:</a:t>
            </a:r>
            <a:endParaRPr/>
          </a:p>
        </p:txBody>
      </p:sp>
      <p:grpSp>
        <p:nvGrpSpPr>
          <p:cNvPr id="992" name="Google Shape;992;p18"/>
          <p:cNvGrpSpPr/>
          <p:nvPr/>
        </p:nvGrpSpPr>
        <p:grpSpPr>
          <a:xfrm>
            <a:off x="1547178" y="2110555"/>
            <a:ext cx="2967332" cy="3502110"/>
            <a:chOff x="6535256" y="1635170"/>
            <a:chExt cx="2967332" cy="3502110"/>
          </a:xfrm>
        </p:grpSpPr>
        <p:sp>
          <p:nvSpPr>
            <p:cNvPr id="993" name="Google Shape;993;p18"/>
            <p:cNvSpPr/>
            <p:nvPr/>
          </p:nvSpPr>
          <p:spPr>
            <a:xfrm>
              <a:off x="6759793" y="2243002"/>
              <a:ext cx="2377591" cy="2894278"/>
            </a:xfrm>
            <a:prstGeom prst="rect">
              <a:avLst/>
            </a:prstGeom>
            <a:noFill/>
            <a:ln cap="flat" cmpd="sng" w="38100">
              <a:solidFill>
                <a:srgbClr val="5E90B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12700" sx="101000" rotWithShape="0" algn="ctr" sy="101000">
                <a:srgbClr val="000000">
                  <a:alpha val="24313"/>
                </a:srgbClr>
              </a:outerShdw>
            </a:effectLst>
          </p:spPr>
          <p:txBody>
            <a:bodyPr anchorCtr="0" anchor="ctr" bIns="0" lIns="144000" spcFirstLastPara="1" rIns="0" wrap="square" tIns="0">
              <a:noAutofit/>
            </a:bodyPr>
            <a:lstStyle/>
            <a:p>
              <a:pPr indent="-179388" lvl="0" marL="179388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20"/>
                <a:buFont typeface="Noto Sans Symbols"/>
                <a:buChar char="▪"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History of contacts and details of emails and conversations, purchase history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9388" lvl="0" marL="179388" marR="0" rtl="0" algn="l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920"/>
                <a:buFont typeface="Noto Sans Symbols"/>
                <a:buChar char="▪"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Automatic reminders to re-contact with a client/ prospect or vendor.</a:t>
              </a:r>
              <a:endParaRPr b="0" i="0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94" name="Google Shape;994;p18"/>
            <p:cNvSpPr/>
            <p:nvPr/>
          </p:nvSpPr>
          <p:spPr>
            <a:xfrm rot="5400000">
              <a:off x="7715015" y="455428"/>
              <a:ext cx="607829" cy="2967318"/>
            </a:xfrm>
            <a:prstGeom prst="roundRect">
              <a:avLst>
                <a:gd fmla="val 0" name="adj"/>
              </a:avLst>
            </a:prstGeom>
            <a:solidFill>
              <a:srgbClr val="FFE7EE"/>
            </a:solidFill>
            <a:ln cap="flat" cmpd="sng" w="38100">
              <a:solidFill>
                <a:srgbClr val="5E90B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12700" sx="101000" rotWithShape="0" algn="ctr" sy="101000">
                <a:srgbClr val="000000">
                  <a:alpha val="2431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8"/>
            <p:cNvSpPr txBox="1"/>
            <p:nvPr/>
          </p:nvSpPr>
          <p:spPr>
            <a:xfrm>
              <a:off x="6535256" y="1635170"/>
              <a:ext cx="2967318" cy="6078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36000" spcFirstLastPara="1" rIns="3600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CRM – Customer Relations Management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On Gold and Precious Metals - U.S. Money Reserve" id="996" name="Google Shape;99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8728" y="3429000"/>
            <a:ext cx="3271557" cy="2183666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FF92B4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28000" stPos="0" sy="-100000" ky="0"/>
          </a:effectLst>
        </p:spPr>
      </p:pic>
      <p:sp>
        <p:nvSpPr>
          <p:cNvPr id="997" name="Google Shape;997;p18"/>
          <p:cNvSpPr/>
          <p:nvPr/>
        </p:nvSpPr>
        <p:spPr>
          <a:xfrm>
            <a:off x="6444270" y="2718388"/>
            <a:ext cx="4419600" cy="6058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well managed CRM and Sales Process will give you keys to success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9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How are you Managing your Business Today?</a:t>
            </a:r>
            <a:endParaRPr/>
          </a:p>
        </p:txBody>
      </p:sp>
      <p:sp>
        <p:nvSpPr>
          <p:cNvPr id="1003" name="Google Shape;1003;p19"/>
          <p:cNvSpPr/>
          <p:nvPr/>
        </p:nvSpPr>
        <p:spPr>
          <a:xfrm>
            <a:off x="1885441" y="2148088"/>
            <a:ext cx="3001139" cy="2974199"/>
          </a:xfrm>
          <a:prstGeom prst="rect">
            <a:avLst/>
          </a:prstGeom>
          <a:noFill/>
          <a:ln cap="flat" cmpd="sng" w="28575">
            <a:solidFill>
              <a:srgbClr val="5E90B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12700" sx="101000" rotWithShape="0" algn="ctr" sy="101000">
              <a:srgbClr val="000000">
                <a:alpha val="24313"/>
              </a:srgbClr>
            </a:outerShdw>
          </a:effectLst>
        </p:spPr>
        <p:txBody>
          <a:bodyPr anchorCtr="0" anchor="ctr" bIns="0" lIns="144000" spcFirstLastPara="1" rIns="0" wrap="square" tIns="0">
            <a:noAutofit/>
          </a:bodyPr>
          <a:lstStyle/>
          <a:p>
            <a:pPr indent="-179388" lvl="0" marL="179388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Paper Books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9388" lvl="0" marL="179388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Sticky Notes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79388" lvl="0" marL="179388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Paper Checklists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79388" lvl="0" marL="179388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Software Programs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4" name="Google Shape;1004;p19"/>
          <p:cNvSpPr/>
          <p:nvPr/>
        </p:nvSpPr>
        <p:spPr>
          <a:xfrm>
            <a:off x="7211165" y="2148088"/>
            <a:ext cx="3005747" cy="2974199"/>
          </a:xfrm>
          <a:prstGeom prst="rect">
            <a:avLst/>
          </a:prstGeom>
          <a:noFill/>
          <a:ln cap="flat" cmpd="sng" w="28575">
            <a:solidFill>
              <a:srgbClr val="5E90B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12700" sx="101000" rotWithShape="0" algn="ctr" sy="101000">
              <a:srgbClr val="000000">
                <a:alpha val="24313"/>
              </a:srgbClr>
            </a:outerShdw>
          </a:effectLst>
        </p:spPr>
        <p:txBody>
          <a:bodyPr anchorCtr="0" anchor="ctr" bIns="0" lIns="144000" spcFirstLastPara="1" rIns="0" wrap="square" tIns="0">
            <a:noAutofit/>
          </a:bodyPr>
          <a:lstStyle/>
          <a:p>
            <a:pPr indent="-179388" lvl="0" marL="179388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Excel Files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9388" lvl="0" marL="179388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Google Drive/Dropbox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9388" lvl="0" marL="179388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Papered Work Orders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9388" lvl="0" marL="179388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In between your Ears</a:t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005" name="Google Shape;1005;p19"/>
          <p:cNvGrpSpPr/>
          <p:nvPr/>
        </p:nvGrpSpPr>
        <p:grpSpPr>
          <a:xfrm>
            <a:off x="2223050" y="2994001"/>
            <a:ext cx="7893336" cy="1643693"/>
            <a:chOff x="2223050" y="2994001"/>
            <a:chExt cx="7893336" cy="1643693"/>
          </a:xfrm>
        </p:grpSpPr>
        <p:cxnSp>
          <p:nvCxnSpPr>
            <p:cNvPr id="1006" name="Google Shape;1006;p19"/>
            <p:cNvCxnSpPr/>
            <p:nvPr/>
          </p:nvCxnSpPr>
          <p:spPr>
            <a:xfrm>
              <a:off x="2223291" y="2994001"/>
              <a:ext cx="6416674" cy="0"/>
            </a:xfrm>
            <a:prstGeom prst="straightConnector1">
              <a:avLst/>
            </a:prstGeom>
            <a:noFill/>
            <a:ln cap="flat" cmpd="sng" w="9525">
              <a:solidFill>
                <a:srgbClr val="ACB8CA"/>
              </a:solidFill>
              <a:prstDash val="dot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07" name="Google Shape;1007;p19"/>
            <p:cNvCxnSpPr/>
            <p:nvPr/>
          </p:nvCxnSpPr>
          <p:spPr>
            <a:xfrm>
              <a:off x="2223291" y="3547845"/>
              <a:ext cx="7893095" cy="0"/>
            </a:xfrm>
            <a:prstGeom prst="straightConnector1">
              <a:avLst/>
            </a:prstGeom>
            <a:noFill/>
            <a:ln cap="flat" cmpd="sng" w="9525">
              <a:solidFill>
                <a:srgbClr val="ACB8CA"/>
              </a:solidFill>
              <a:prstDash val="dot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08" name="Google Shape;1008;p19"/>
            <p:cNvCxnSpPr/>
            <p:nvPr/>
          </p:nvCxnSpPr>
          <p:spPr>
            <a:xfrm>
              <a:off x="2223291" y="4092770"/>
              <a:ext cx="7745899" cy="0"/>
            </a:xfrm>
            <a:prstGeom prst="straightConnector1">
              <a:avLst/>
            </a:prstGeom>
            <a:noFill/>
            <a:ln cap="flat" cmpd="sng" w="9525">
              <a:solidFill>
                <a:srgbClr val="ACB8CA"/>
              </a:solidFill>
              <a:prstDash val="dot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09" name="Google Shape;1009;p19"/>
            <p:cNvCxnSpPr/>
            <p:nvPr/>
          </p:nvCxnSpPr>
          <p:spPr>
            <a:xfrm>
              <a:off x="2223050" y="4637694"/>
              <a:ext cx="7679233" cy="0"/>
            </a:xfrm>
            <a:prstGeom prst="straightConnector1">
              <a:avLst/>
            </a:prstGeom>
            <a:noFill/>
            <a:ln cap="flat" cmpd="sng" w="9525">
              <a:solidFill>
                <a:srgbClr val="ACB8CA"/>
              </a:solidFill>
              <a:prstDash val="dot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"/>
          <p:cNvSpPr/>
          <p:nvPr/>
        </p:nvSpPr>
        <p:spPr>
          <a:xfrm>
            <a:off x="0" y="0"/>
            <a:ext cx="1261533" cy="162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 black background with a black square&#10;&#10;Description automatically generated with medium confidence" id="680" name="Google Shape;68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1086730" y="5288110"/>
            <a:ext cx="958744" cy="955973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sp>
        <p:nvSpPr>
          <p:cNvPr id="681" name="Google Shape;681;p2"/>
          <p:cNvSpPr/>
          <p:nvPr/>
        </p:nvSpPr>
        <p:spPr>
          <a:xfrm flipH="1">
            <a:off x="-1" y="0"/>
            <a:ext cx="4259482" cy="4132741"/>
          </a:xfrm>
          <a:custGeom>
            <a:rect b="b" l="l" r="r" t="t"/>
            <a:pathLst>
              <a:path extrusionOk="0" h="3205480" w="2934334">
                <a:moveTo>
                  <a:pt x="1981453" y="0"/>
                </a:moveTo>
                <a:lnTo>
                  <a:pt x="1476483" y="0"/>
                </a:lnTo>
                <a:lnTo>
                  <a:pt x="0" y="1476375"/>
                </a:lnTo>
                <a:lnTo>
                  <a:pt x="1728977" y="3205226"/>
                </a:lnTo>
                <a:lnTo>
                  <a:pt x="2933954" y="2000250"/>
                </a:lnTo>
                <a:lnTo>
                  <a:pt x="2933954" y="952500"/>
                </a:lnTo>
                <a:lnTo>
                  <a:pt x="19814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82" name="Google Shape;682;p2"/>
          <p:cNvGrpSpPr/>
          <p:nvPr/>
        </p:nvGrpSpPr>
        <p:grpSpPr>
          <a:xfrm>
            <a:off x="-2" y="1862666"/>
            <a:ext cx="12183512" cy="3259667"/>
            <a:chOff x="-228607" y="1862666"/>
            <a:chExt cx="12183512" cy="3259667"/>
          </a:xfrm>
        </p:grpSpPr>
        <p:pic>
          <p:nvPicPr>
            <p:cNvPr descr="A close-up of a person pointing at a tablet&#10;&#10;Description automatically generated" id="683" name="Google Shape;683;p2"/>
            <p:cNvPicPr preferRelativeResize="0"/>
            <p:nvPr/>
          </p:nvPicPr>
          <p:blipFill rotWithShape="1">
            <a:blip r:embed="rId4">
              <a:alphaModFix/>
            </a:blip>
            <a:srcRect b="25306" l="17400" r="1" t="27160"/>
            <a:stretch/>
          </p:blipFill>
          <p:spPr>
            <a:xfrm flipH="1">
              <a:off x="1888866" y="1862667"/>
              <a:ext cx="10066039" cy="32596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close-up of a person pointing at a tablet&#10;&#10;Description automatically generated" id="684" name="Google Shape;684;p2"/>
            <p:cNvPicPr preferRelativeResize="0"/>
            <p:nvPr/>
          </p:nvPicPr>
          <p:blipFill rotWithShape="1">
            <a:blip r:embed="rId5">
              <a:alphaModFix/>
            </a:blip>
            <a:srcRect b="25307" l="76986" r="0" t="34889"/>
            <a:stretch/>
          </p:blipFill>
          <p:spPr>
            <a:xfrm flipH="1">
              <a:off x="-228607" y="1862666"/>
              <a:ext cx="3355522" cy="32596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5" name="Google Shape;685;p2"/>
          <p:cNvSpPr/>
          <p:nvPr/>
        </p:nvSpPr>
        <p:spPr>
          <a:xfrm>
            <a:off x="2" y="1862665"/>
            <a:ext cx="12191998" cy="3259666"/>
          </a:xfrm>
          <a:prstGeom prst="rect">
            <a:avLst/>
          </a:prstGeom>
          <a:solidFill>
            <a:srgbClr val="162B54">
              <a:alpha val="6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86" name="Google Shape;686;p2"/>
          <p:cNvGrpSpPr/>
          <p:nvPr/>
        </p:nvGrpSpPr>
        <p:grpSpPr>
          <a:xfrm>
            <a:off x="6594938" y="2323536"/>
            <a:ext cx="3445816" cy="1076177"/>
            <a:chOff x="6594938" y="2323536"/>
            <a:chExt cx="3445816" cy="1076177"/>
          </a:xfrm>
        </p:grpSpPr>
        <p:grpSp>
          <p:nvGrpSpPr>
            <p:cNvPr id="687" name="Google Shape;687;p2"/>
            <p:cNvGrpSpPr/>
            <p:nvPr/>
          </p:nvGrpSpPr>
          <p:grpSpPr>
            <a:xfrm>
              <a:off x="6594938" y="2323536"/>
              <a:ext cx="3445816" cy="1076177"/>
              <a:chOff x="-7315200" y="1600200"/>
              <a:chExt cx="7178039" cy="2241803"/>
            </a:xfrm>
          </p:grpSpPr>
          <p:sp>
            <p:nvSpPr>
              <p:cNvPr id="688" name="Google Shape;688;p2"/>
              <p:cNvSpPr/>
              <p:nvPr/>
            </p:nvSpPr>
            <p:spPr>
              <a:xfrm>
                <a:off x="-7315200" y="1600200"/>
                <a:ext cx="7178039" cy="2241803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689" name="Google Shape;689;p2"/>
              <p:cNvSpPr/>
              <p:nvPr/>
            </p:nvSpPr>
            <p:spPr>
              <a:xfrm>
                <a:off x="-7255764" y="1621536"/>
                <a:ext cx="7059295" cy="2123440"/>
              </a:xfrm>
              <a:custGeom>
                <a:rect b="b" l="l" r="r" t="t"/>
                <a:pathLst>
                  <a:path extrusionOk="0" h="2123440" w="7059295">
                    <a:moveTo>
                      <a:pt x="0" y="0"/>
                    </a:moveTo>
                    <a:lnTo>
                      <a:pt x="7059168" y="0"/>
                    </a:lnTo>
                    <a:lnTo>
                      <a:pt x="7059168" y="2122932"/>
                    </a:lnTo>
                    <a:lnTo>
                      <a:pt x="0" y="21229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29411"/>
                </a:srgbClr>
              </a:soli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690" name="Google Shape;690;p2"/>
              <p:cNvSpPr/>
              <p:nvPr/>
            </p:nvSpPr>
            <p:spPr>
              <a:xfrm>
                <a:off x="-7255764" y="1621536"/>
                <a:ext cx="7059295" cy="2123440"/>
              </a:xfrm>
              <a:custGeom>
                <a:rect b="b" l="l" r="r" t="t"/>
                <a:pathLst>
                  <a:path extrusionOk="0" h="2123440" w="7059295">
                    <a:moveTo>
                      <a:pt x="0" y="0"/>
                    </a:moveTo>
                    <a:lnTo>
                      <a:pt x="7059168" y="0"/>
                    </a:lnTo>
                    <a:lnTo>
                      <a:pt x="7059168" y="2122932"/>
                    </a:lnTo>
                    <a:lnTo>
                      <a:pt x="0" y="212293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cap="flat" cmpd="sng" w="121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691" name="Google Shape;691;p2"/>
            <p:cNvSpPr txBox="1"/>
            <p:nvPr/>
          </p:nvSpPr>
          <p:spPr>
            <a:xfrm>
              <a:off x="6632454" y="2564226"/>
              <a:ext cx="3362578" cy="6267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000" lIns="108000" spcFirstLastPara="1" rIns="72000" wrap="square" tIns="360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2"/>
                  </a:solidFill>
                  <a:latin typeface="Poppins"/>
                  <a:ea typeface="Poppins"/>
                  <a:cs typeface="Poppins"/>
                  <a:sym typeface="Poppins"/>
                </a:rPr>
                <a:t>60 years old Serial Entrepreneur</a:t>
              </a:r>
              <a:endParaRPr b="0" i="0" sz="18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692" name="Google Shape;692;p2"/>
          <p:cNvGrpSpPr/>
          <p:nvPr/>
        </p:nvGrpSpPr>
        <p:grpSpPr>
          <a:xfrm>
            <a:off x="6591672" y="3505112"/>
            <a:ext cx="3445816" cy="1076177"/>
            <a:chOff x="6594938" y="2323536"/>
            <a:chExt cx="3445816" cy="1076177"/>
          </a:xfrm>
        </p:grpSpPr>
        <p:grpSp>
          <p:nvGrpSpPr>
            <p:cNvPr id="693" name="Google Shape;693;p2"/>
            <p:cNvGrpSpPr/>
            <p:nvPr/>
          </p:nvGrpSpPr>
          <p:grpSpPr>
            <a:xfrm>
              <a:off x="6594938" y="2323536"/>
              <a:ext cx="3445816" cy="1076177"/>
              <a:chOff x="-7315200" y="1600200"/>
              <a:chExt cx="7178039" cy="2241803"/>
            </a:xfrm>
          </p:grpSpPr>
          <p:sp>
            <p:nvSpPr>
              <p:cNvPr id="694" name="Google Shape;694;p2"/>
              <p:cNvSpPr/>
              <p:nvPr/>
            </p:nvSpPr>
            <p:spPr>
              <a:xfrm>
                <a:off x="-7315200" y="1600200"/>
                <a:ext cx="7178039" cy="2241803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695" name="Google Shape;695;p2"/>
              <p:cNvSpPr/>
              <p:nvPr/>
            </p:nvSpPr>
            <p:spPr>
              <a:xfrm>
                <a:off x="-7255764" y="1621536"/>
                <a:ext cx="7059295" cy="2123440"/>
              </a:xfrm>
              <a:custGeom>
                <a:rect b="b" l="l" r="r" t="t"/>
                <a:pathLst>
                  <a:path extrusionOk="0" h="2123440" w="7059295">
                    <a:moveTo>
                      <a:pt x="0" y="0"/>
                    </a:moveTo>
                    <a:lnTo>
                      <a:pt x="7059168" y="0"/>
                    </a:lnTo>
                    <a:lnTo>
                      <a:pt x="7059168" y="2122932"/>
                    </a:lnTo>
                    <a:lnTo>
                      <a:pt x="0" y="21229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29411"/>
                </a:srgbClr>
              </a:soli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696" name="Google Shape;696;p2"/>
              <p:cNvSpPr/>
              <p:nvPr/>
            </p:nvSpPr>
            <p:spPr>
              <a:xfrm>
                <a:off x="-7255765" y="1621535"/>
                <a:ext cx="7059295" cy="2123440"/>
              </a:xfrm>
              <a:custGeom>
                <a:rect b="b" l="l" r="r" t="t"/>
                <a:pathLst>
                  <a:path extrusionOk="0" h="2123440" w="7059295">
                    <a:moveTo>
                      <a:pt x="0" y="0"/>
                    </a:moveTo>
                    <a:lnTo>
                      <a:pt x="7059168" y="0"/>
                    </a:lnTo>
                    <a:lnTo>
                      <a:pt x="7059168" y="2122932"/>
                    </a:lnTo>
                    <a:lnTo>
                      <a:pt x="0" y="212293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cap="flat" cmpd="sng" w="121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697" name="Google Shape;697;p2"/>
            <p:cNvSpPr txBox="1"/>
            <p:nvPr/>
          </p:nvSpPr>
          <p:spPr>
            <a:xfrm>
              <a:off x="6632454" y="2403374"/>
              <a:ext cx="3362578" cy="90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000" lIns="108000" spcFirstLastPara="1" rIns="72000" wrap="square" tIns="360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Started, built and sold </a:t>
              </a:r>
              <a:br>
                <a:rPr b="0" i="0" lang="en-US" sz="18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b="0" i="0" lang="en-US" sz="18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five companies in the </a:t>
              </a:r>
              <a:br>
                <a:rPr b="0" i="0" lang="en-US" sz="18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b="0" i="0" lang="en-US" sz="18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past 40 years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8" name="Google Shape;698;p2"/>
          <p:cNvGrpSpPr/>
          <p:nvPr/>
        </p:nvGrpSpPr>
        <p:grpSpPr>
          <a:xfrm>
            <a:off x="0" y="194034"/>
            <a:ext cx="6056318" cy="6468536"/>
            <a:chOff x="0" y="194034"/>
            <a:chExt cx="6056318" cy="6468536"/>
          </a:xfrm>
        </p:grpSpPr>
        <p:sp>
          <p:nvSpPr>
            <p:cNvPr id="699" name="Google Shape;699;p2"/>
            <p:cNvSpPr/>
            <p:nvPr/>
          </p:nvSpPr>
          <p:spPr>
            <a:xfrm>
              <a:off x="918541" y="3438165"/>
              <a:ext cx="4654070" cy="3224405"/>
            </a:xfrm>
            <a:custGeom>
              <a:rect b="b" l="l" r="r" t="t"/>
              <a:pathLst>
                <a:path extrusionOk="0" h="3224405" w="4654070">
                  <a:moveTo>
                    <a:pt x="0" y="980737"/>
                  </a:moveTo>
                  <a:lnTo>
                    <a:pt x="2143939" y="0"/>
                  </a:lnTo>
                  <a:lnTo>
                    <a:pt x="4654070" y="517949"/>
                  </a:lnTo>
                  <a:lnTo>
                    <a:pt x="2094564" y="3224405"/>
                  </a:lnTo>
                  <a:lnTo>
                    <a:pt x="0" y="980737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700" name="Google Shape;700;p2"/>
            <p:cNvPicPr preferRelativeResize="0"/>
            <p:nvPr/>
          </p:nvPicPr>
          <p:blipFill rotWithShape="1">
            <a:blip r:embed="rId7">
              <a:alphaModFix/>
            </a:blip>
            <a:srcRect b="476" l="0" r="0" t="475"/>
            <a:stretch/>
          </p:blipFill>
          <p:spPr>
            <a:xfrm>
              <a:off x="0" y="194034"/>
              <a:ext cx="6056318" cy="6468536"/>
            </a:xfrm>
            <a:prstGeom prst="diamond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701" name="Google Shape;701;p2"/>
          <p:cNvGrpSpPr/>
          <p:nvPr/>
        </p:nvGrpSpPr>
        <p:grpSpPr>
          <a:xfrm>
            <a:off x="5319999" y="2211319"/>
            <a:ext cx="1295372" cy="2386983"/>
            <a:chOff x="4859623" y="1615886"/>
            <a:chExt cx="1295372" cy="2386983"/>
          </a:xfrm>
        </p:grpSpPr>
        <p:grpSp>
          <p:nvGrpSpPr>
            <p:cNvPr id="702" name="Google Shape;702;p2"/>
            <p:cNvGrpSpPr/>
            <p:nvPr/>
          </p:nvGrpSpPr>
          <p:grpSpPr>
            <a:xfrm>
              <a:off x="4859623" y="1615886"/>
              <a:ext cx="1295372" cy="2386983"/>
              <a:chOff x="471115" y="616698"/>
              <a:chExt cx="3652756" cy="3625115"/>
            </a:xfrm>
          </p:grpSpPr>
          <p:sp>
            <p:nvSpPr>
              <p:cNvPr id="703" name="Google Shape;703;p2"/>
              <p:cNvSpPr/>
              <p:nvPr/>
            </p:nvSpPr>
            <p:spPr>
              <a:xfrm>
                <a:off x="579119" y="1493519"/>
                <a:ext cx="3436607" cy="1947671"/>
              </a:xfrm>
              <a:prstGeom prst="rect">
                <a:avLst/>
              </a:prstGeom>
              <a:blipFill rotWithShape="1">
                <a:blip r:embed="rId8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04" name="Google Shape;704;p2"/>
              <p:cNvSpPr/>
              <p:nvPr/>
            </p:nvSpPr>
            <p:spPr>
              <a:xfrm rot="-2654876">
                <a:off x="638556" y="1514855"/>
                <a:ext cx="3317874" cy="1828801"/>
              </a:xfrm>
              <a:custGeom>
                <a:rect b="b" l="l" r="r" t="t"/>
                <a:pathLst>
                  <a:path extrusionOk="0" h="1828800" w="3317875">
                    <a:moveTo>
                      <a:pt x="0" y="0"/>
                    </a:moveTo>
                    <a:lnTo>
                      <a:pt x="3317748" y="0"/>
                    </a:lnTo>
                    <a:lnTo>
                      <a:pt x="3317748" y="1828800"/>
                    </a:lnTo>
                    <a:lnTo>
                      <a:pt x="0" y="1828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89411"/>
                </a:srgbClr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05" name="Google Shape;705;p2"/>
              <p:cNvSpPr/>
              <p:nvPr/>
            </p:nvSpPr>
            <p:spPr>
              <a:xfrm>
                <a:off x="638555" y="1514855"/>
                <a:ext cx="3317875" cy="1828800"/>
              </a:xfrm>
              <a:custGeom>
                <a:rect b="b" l="l" r="r" t="t"/>
                <a:pathLst>
                  <a:path extrusionOk="0" h="1828800" w="3317875">
                    <a:moveTo>
                      <a:pt x="0" y="0"/>
                    </a:moveTo>
                    <a:lnTo>
                      <a:pt x="3317748" y="0"/>
                    </a:lnTo>
                    <a:lnTo>
                      <a:pt x="3317748" y="1828800"/>
                    </a:lnTo>
                    <a:lnTo>
                      <a:pt x="0" y="18288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cap="flat" cmpd="sng" w="1217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706" name="Google Shape;706;p2"/>
            <p:cNvSpPr txBox="1"/>
            <p:nvPr/>
          </p:nvSpPr>
          <p:spPr>
            <a:xfrm>
              <a:off x="4918617" y="2436897"/>
              <a:ext cx="1176998" cy="733534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41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PAUL OEHM</a:t>
              </a:r>
              <a:endParaRPr b="1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20"/>
          <p:cNvSpPr txBox="1"/>
          <p:nvPr/>
        </p:nvSpPr>
        <p:spPr>
          <a:xfrm>
            <a:off x="1690597" y="2830656"/>
            <a:ext cx="8810805" cy="1603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Are you always switching computer programs, adding and looking for excel files, looking for that file – etc?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9" name="Google Shape;1019;p21"/>
          <p:cNvGrpSpPr/>
          <p:nvPr/>
        </p:nvGrpSpPr>
        <p:grpSpPr>
          <a:xfrm>
            <a:off x="620120" y="1669626"/>
            <a:ext cx="11177432" cy="593494"/>
            <a:chOff x="620122" y="1625237"/>
            <a:chExt cx="11177432" cy="593494"/>
          </a:xfrm>
        </p:grpSpPr>
        <p:grpSp>
          <p:nvGrpSpPr>
            <p:cNvPr id="1020" name="Google Shape;1020;p21"/>
            <p:cNvGrpSpPr/>
            <p:nvPr/>
          </p:nvGrpSpPr>
          <p:grpSpPr>
            <a:xfrm>
              <a:off x="620122" y="1625912"/>
              <a:ext cx="5475880" cy="592819"/>
              <a:chOff x="546173" y="775182"/>
              <a:chExt cx="4272466" cy="636423"/>
            </a:xfrm>
          </p:grpSpPr>
          <p:sp>
            <p:nvSpPr>
              <p:cNvPr id="1021" name="Google Shape;1021;p21"/>
              <p:cNvSpPr/>
              <p:nvPr/>
            </p:nvSpPr>
            <p:spPr>
              <a:xfrm>
                <a:off x="772888" y="775182"/>
                <a:ext cx="4045751" cy="635698"/>
              </a:xfrm>
              <a:prstGeom prst="rect">
                <a:avLst/>
              </a:prstGeom>
              <a:gradFill>
                <a:gsLst>
                  <a:gs pos="0">
                    <a:srgbClr val="F2F2F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022" name="Google Shape;1022;p21"/>
              <p:cNvSpPr/>
              <p:nvPr/>
            </p:nvSpPr>
            <p:spPr>
              <a:xfrm>
                <a:off x="546173" y="775182"/>
                <a:ext cx="453430" cy="636423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1023" name="Google Shape;1023;p21"/>
            <p:cNvSpPr txBox="1"/>
            <p:nvPr/>
          </p:nvSpPr>
          <p:spPr>
            <a:xfrm>
              <a:off x="1143951" y="1625237"/>
              <a:ext cx="10653603" cy="5928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92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You are probably stressed and overwhelmed</a:t>
              </a:r>
              <a:endParaRPr b="0" i="0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grpSp>
          <p:nvGrpSpPr>
            <p:cNvPr id="1024" name="Google Shape;1024;p21"/>
            <p:cNvGrpSpPr/>
            <p:nvPr/>
          </p:nvGrpSpPr>
          <p:grpSpPr>
            <a:xfrm>
              <a:off x="755318" y="1730201"/>
              <a:ext cx="384240" cy="384240"/>
              <a:chOff x="4241307" y="1217634"/>
              <a:chExt cx="371707" cy="371707"/>
            </a:xfrm>
          </p:grpSpPr>
          <p:sp>
            <p:nvSpPr>
              <p:cNvPr id="1025" name="Google Shape;1025;p21"/>
              <p:cNvSpPr/>
              <p:nvPr/>
            </p:nvSpPr>
            <p:spPr>
              <a:xfrm>
                <a:off x="4241307" y="1217634"/>
                <a:ext cx="371707" cy="371707"/>
              </a:xfrm>
              <a:prstGeom prst="flowChartConnector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descr="A black background with red text&#10;&#10;Description automatically generated" id="1026" name="Google Shape;1026;p2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72108" t="0"/>
              <a:stretch/>
            </p:blipFill>
            <p:spPr>
              <a:xfrm>
                <a:off x="4319913" y="1287125"/>
                <a:ext cx="256343" cy="2607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027" name="Google Shape;1027;p21"/>
          <p:cNvGrpSpPr/>
          <p:nvPr/>
        </p:nvGrpSpPr>
        <p:grpSpPr>
          <a:xfrm>
            <a:off x="620118" y="2504297"/>
            <a:ext cx="11177432" cy="593494"/>
            <a:chOff x="620122" y="2558084"/>
            <a:chExt cx="11177432" cy="593494"/>
          </a:xfrm>
        </p:grpSpPr>
        <p:grpSp>
          <p:nvGrpSpPr>
            <p:cNvPr id="1028" name="Google Shape;1028;p21"/>
            <p:cNvGrpSpPr/>
            <p:nvPr/>
          </p:nvGrpSpPr>
          <p:grpSpPr>
            <a:xfrm>
              <a:off x="620122" y="2558759"/>
              <a:ext cx="5475880" cy="592819"/>
              <a:chOff x="546173" y="775182"/>
              <a:chExt cx="4272466" cy="636423"/>
            </a:xfrm>
          </p:grpSpPr>
          <p:sp>
            <p:nvSpPr>
              <p:cNvPr id="1029" name="Google Shape;1029;p21"/>
              <p:cNvSpPr/>
              <p:nvPr/>
            </p:nvSpPr>
            <p:spPr>
              <a:xfrm>
                <a:off x="772888" y="775182"/>
                <a:ext cx="4045751" cy="635698"/>
              </a:xfrm>
              <a:prstGeom prst="rect">
                <a:avLst/>
              </a:prstGeom>
              <a:gradFill>
                <a:gsLst>
                  <a:gs pos="0">
                    <a:srgbClr val="F2F2F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030" name="Google Shape;1030;p21"/>
              <p:cNvSpPr/>
              <p:nvPr/>
            </p:nvSpPr>
            <p:spPr>
              <a:xfrm>
                <a:off x="546173" y="775182"/>
                <a:ext cx="453430" cy="636423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1031" name="Google Shape;1031;p21"/>
            <p:cNvSpPr txBox="1"/>
            <p:nvPr/>
          </p:nvSpPr>
          <p:spPr>
            <a:xfrm>
              <a:off x="1143952" y="2558084"/>
              <a:ext cx="10653602" cy="5928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92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Frustrated that you don’t know what is going on in all areas of your business</a:t>
              </a:r>
              <a:endParaRPr b="0" i="0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grpSp>
          <p:nvGrpSpPr>
            <p:cNvPr id="1032" name="Google Shape;1032;p21"/>
            <p:cNvGrpSpPr/>
            <p:nvPr/>
          </p:nvGrpSpPr>
          <p:grpSpPr>
            <a:xfrm>
              <a:off x="755318" y="2663048"/>
              <a:ext cx="384240" cy="384240"/>
              <a:chOff x="4241307" y="1217634"/>
              <a:chExt cx="371707" cy="371707"/>
            </a:xfrm>
          </p:grpSpPr>
          <p:sp>
            <p:nvSpPr>
              <p:cNvPr id="1033" name="Google Shape;1033;p21"/>
              <p:cNvSpPr/>
              <p:nvPr/>
            </p:nvSpPr>
            <p:spPr>
              <a:xfrm>
                <a:off x="4241307" y="1217634"/>
                <a:ext cx="371707" cy="371707"/>
              </a:xfrm>
              <a:prstGeom prst="flowChartConnector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descr="A black background with red text&#10;&#10;Description automatically generated" id="1034" name="Google Shape;1034;p2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72108" t="0"/>
              <a:stretch/>
            </p:blipFill>
            <p:spPr>
              <a:xfrm>
                <a:off x="4319913" y="1287125"/>
                <a:ext cx="256343" cy="2607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035" name="Google Shape;1035;p21"/>
          <p:cNvGrpSpPr/>
          <p:nvPr/>
        </p:nvGrpSpPr>
        <p:grpSpPr>
          <a:xfrm>
            <a:off x="608254" y="3345976"/>
            <a:ext cx="11177432" cy="593494"/>
            <a:chOff x="620122" y="3490931"/>
            <a:chExt cx="11177432" cy="593494"/>
          </a:xfrm>
        </p:grpSpPr>
        <p:grpSp>
          <p:nvGrpSpPr>
            <p:cNvPr id="1036" name="Google Shape;1036;p21"/>
            <p:cNvGrpSpPr/>
            <p:nvPr/>
          </p:nvGrpSpPr>
          <p:grpSpPr>
            <a:xfrm>
              <a:off x="620122" y="3491606"/>
              <a:ext cx="5475880" cy="592819"/>
              <a:chOff x="546173" y="775182"/>
              <a:chExt cx="4272466" cy="636423"/>
            </a:xfrm>
          </p:grpSpPr>
          <p:sp>
            <p:nvSpPr>
              <p:cNvPr id="1037" name="Google Shape;1037;p21"/>
              <p:cNvSpPr/>
              <p:nvPr/>
            </p:nvSpPr>
            <p:spPr>
              <a:xfrm>
                <a:off x="772888" y="775182"/>
                <a:ext cx="4045751" cy="635698"/>
              </a:xfrm>
              <a:prstGeom prst="rect">
                <a:avLst/>
              </a:prstGeom>
              <a:gradFill>
                <a:gsLst>
                  <a:gs pos="0">
                    <a:srgbClr val="F2F2F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038" name="Google Shape;1038;p21"/>
              <p:cNvSpPr/>
              <p:nvPr/>
            </p:nvSpPr>
            <p:spPr>
              <a:xfrm>
                <a:off x="546173" y="775182"/>
                <a:ext cx="453430" cy="636423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1039" name="Google Shape;1039;p21"/>
            <p:cNvSpPr txBox="1"/>
            <p:nvPr/>
          </p:nvSpPr>
          <p:spPr>
            <a:xfrm>
              <a:off x="1143952" y="3490931"/>
              <a:ext cx="10653602" cy="5928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92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Don’t know what stage things are at i.e. Deliveries, Production or Service Crews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40" name="Google Shape;1040;p21"/>
            <p:cNvGrpSpPr/>
            <p:nvPr/>
          </p:nvGrpSpPr>
          <p:grpSpPr>
            <a:xfrm>
              <a:off x="755318" y="3595895"/>
              <a:ext cx="384240" cy="384240"/>
              <a:chOff x="4241307" y="1217634"/>
              <a:chExt cx="371707" cy="371707"/>
            </a:xfrm>
          </p:grpSpPr>
          <p:sp>
            <p:nvSpPr>
              <p:cNvPr id="1041" name="Google Shape;1041;p21"/>
              <p:cNvSpPr/>
              <p:nvPr/>
            </p:nvSpPr>
            <p:spPr>
              <a:xfrm>
                <a:off x="4241307" y="1217634"/>
                <a:ext cx="371707" cy="371707"/>
              </a:xfrm>
              <a:prstGeom prst="flowChartConnector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descr="A black background with red text&#10;&#10;Description automatically generated" id="1042" name="Google Shape;1042;p2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72108" t="0"/>
              <a:stretch/>
            </p:blipFill>
            <p:spPr>
              <a:xfrm>
                <a:off x="4319913" y="1287125"/>
                <a:ext cx="256343" cy="2607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043" name="Google Shape;1043;p21"/>
          <p:cNvGrpSpPr/>
          <p:nvPr/>
        </p:nvGrpSpPr>
        <p:grpSpPr>
          <a:xfrm>
            <a:off x="608252" y="4186253"/>
            <a:ext cx="11189298" cy="593494"/>
            <a:chOff x="620122" y="4423778"/>
            <a:chExt cx="11189298" cy="593494"/>
          </a:xfrm>
        </p:grpSpPr>
        <p:grpSp>
          <p:nvGrpSpPr>
            <p:cNvPr id="1044" name="Google Shape;1044;p21"/>
            <p:cNvGrpSpPr/>
            <p:nvPr/>
          </p:nvGrpSpPr>
          <p:grpSpPr>
            <a:xfrm>
              <a:off x="620122" y="4424453"/>
              <a:ext cx="5475880" cy="592819"/>
              <a:chOff x="546173" y="775182"/>
              <a:chExt cx="4272466" cy="636423"/>
            </a:xfrm>
          </p:grpSpPr>
          <p:sp>
            <p:nvSpPr>
              <p:cNvPr id="1045" name="Google Shape;1045;p21"/>
              <p:cNvSpPr/>
              <p:nvPr/>
            </p:nvSpPr>
            <p:spPr>
              <a:xfrm>
                <a:off x="772888" y="775182"/>
                <a:ext cx="4045751" cy="635698"/>
              </a:xfrm>
              <a:prstGeom prst="rect">
                <a:avLst/>
              </a:prstGeom>
              <a:gradFill>
                <a:gsLst>
                  <a:gs pos="0">
                    <a:srgbClr val="F2F2F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046" name="Google Shape;1046;p21"/>
              <p:cNvSpPr/>
              <p:nvPr/>
            </p:nvSpPr>
            <p:spPr>
              <a:xfrm>
                <a:off x="546173" y="775182"/>
                <a:ext cx="453430" cy="636423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1047" name="Google Shape;1047;p21"/>
            <p:cNvSpPr txBox="1"/>
            <p:nvPr/>
          </p:nvSpPr>
          <p:spPr>
            <a:xfrm>
              <a:off x="1143952" y="4423778"/>
              <a:ext cx="10665468" cy="5928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92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Is all work getting invoiced?</a:t>
              </a:r>
              <a:endParaRPr b="0" i="0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grpSp>
          <p:nvGrpSpPr>
            <p:cNvPr id="1048" name="Google Shape;1048;p21"/>
            <p:cNvGrpSpPr/>
            <p:nvPr/>
          </p:nvGrpSpPr>
          <p:grpSpPr>
            <a:xfrm>
              <a:off x="755318" y="4528742"/>
              <a:ext cx="384240" cy="384240"/>
              <a:chOff x="4241307" y="1217634"/>
              <a:chExt cx="371707" cy="371707"/>
            </a:xfrm>
          </p:grpSpPr>
          <p:sp>
            <p:nvSpPr>
              <p:cNvPr id="1049" name="Google Shape;1049;p21"/>
              <p:cNvSpPr/>
              <p:nvPr/>
            </p:nvSpPr>
            <p:spPr>
              <a:xfrm>
                <a:off x="4241307" y="1217634"/>
                <a:ext cx="371707" cy="371707"/>
              </a:xfrm>
              <a:prstGeom prst="flowChartConnector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descr="A black background with red text&#10;&#10;Description automatically generated" id="1050" name="Google Shape;1050;p2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72108" t="0"/>
              <a:stretch/>
            </p:blipFill>
            <p:spPr>
              <a:xfrm>
                <a:off x="4319913" y="1287125"/>
                <a:ext cx="256343" cy="2607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051" name="Google Shape;1051;p21"/>
          <p:cNvGrpSpPr/>
          <p:nvPr/>
        </p:nvGrpSpPr>
        <p:grpSpPr>
          <a:xfrm>
            <a:off x="608252" y="5022326"/>
            <a:ext cx="11189298" cy="593494"/>
            <a:chOff x="620122" y="5259124"/>
            <a:chExt cx="11189298" cy="593494"/>
          </a:xfrm>
        </p:grpSpPr>
        <p:grpSp>
          <p:nvGrpSpPr>
            <p:cNvPr id="1052" name="Google Shape;1052;p21"/>
            <p:cNvGrpSpPr/>
            <p:nvPr/>
          </p:nvGrpSpPr>
          <p:grpSpPr>
            <a:xfrm>
              <a:off x="620122" y="5259799"/>
              <a:ext cx="5475880" cy="592819"/>
              <a:chOff x="546173" y="775182"/>
              <a:chExt cx="4272466" cy="636423"/>
            </a:xfrm>
          </p:grpSpPr>
          <p:sp>
            <p:nvSpPr>
              <p:cNvPr id="1053" name="Google Shape;1053;p21"/>
              <p:cNvSpPr/>
              <p:nvPr/>
            </p:nvSpPr>
            <p:spPr>
              <a:xfrm>
                <a:off x="772888" y="775182"/>
                <a:ext cx="4045751" cy="635698"/>
              </a:xfrm>
              <a:prstGeom prst="rect">
                <a:avLst/>
              </a:prstGeom>
              <a:gradFill>
                <a:gsLst>
                  <a:gs pos="0">
                    <a:srgbClr val="F2F2F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054" name="Google Shape;1054;p21"/>
              <p:cNvSpPr/>
              <p:nvPr/>
            </p:nvSpPr>
            <p:spPr>
              <a:xfrm>
                <a:off x="546173" y="775182"/>
                <a:ext cx="453430" cy="636423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1055" name="Google Shape;1055;p21"/>
            <p:cNvSpPr txBox="1"/>
            <p:nvPr/>
          </p:nvSpPr>
          <p:spPr>
            <a:xfrm>
              <a:off x="1143952" y="5259124"/>
              <a:ext cx="10665468" cy="5928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92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What if you are away from the business?</a:t>
              </a:r>
              <a:endParaRPr b="0" i="0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grpSp>
          <p:nvGrpSpPr>
            <p:cNvPr id="1056" name="Google Shape;1056;p21"/>
            <p:cNvGrpSpPr/>
            <p:nvPr/>
          </p:nvGrpSpPr>
          <p:grpSpPr>
            <a:xfrm>
              <a:off x="755318" y="5364088"/>
              <a:ext cx="384240" cy="384240"/>
              <a:chOff x="4241307" y="1217634"/>
              <a:chExt cx="371707" cy="371707"/>
            </a:xfrm>
          </p:grpSpPr>
          <p:sp>
            <p:nvSpPr>
              <p:cNvPr id="1057" name="Google Shape;1057;p21"/>
              <p:cNvSpPr/>
              <p:nvPr/>
            </p:nvSpPr>
            <p:spPr>
              <a:xfrm>
                <a:off x="4241307" y="1217634"/>
                <a:ext cx="371707" cy="371707"/>
              </a:xfrm>
              <a:prstGeom prst="flowChartConnector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descr="A black background with red text&#10;&#10;Description automatically generated" id="1058" name="Google Shape;1058;p2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72108" t="0"/>
              <a:stretch/>
            </p:blipFill>
            <p:spPr>
              <a:xfrm>
                <a:off x="4319913" y="1287125"/>
                <a:ext cx="256343" cy="2607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ransition spd="med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22"/>
          <p:cNvSpPr txBox="1"/>
          <p:nvPr>
            <p:ph idx="1" type="body"/>
          </p:nvPr>
        </p:nvSpPr>
        <p:spPr>
          <a:xfrm>
            <a:off x="833720" y="1657911"/>
            <a:ext cx="3137646" cy="3542178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0" spcFirstLastPara="1" rIns="0" wrap="square" tIns="360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en-US">
                <a:solidFill>
                  <a:schemeClr val="accent2"/>
                </a:solidFill>
              </a:rPr>
              <a:t>On top of all this, can you go on vacation and not worry about your business?</a:t>
            </a:r>
            <a:endParaRPr/>
          </a:p>
        </p:txBody>
      </p:sp>
      <p:cxnSp>
        <p:nvCxnSpPr>
          <p:cNvPr id="1065" name="Google Shape;1065;p22"/>
          <p:cNvCxnSpPr/>
          <p:nvPr/>
        </p:nvCxnSpPr>
        <p:spPr>
          <a:xfrm>
            <a:off x="4652683" y="2365876"/>
            <a:ext cx="0" cy="2126248"/>
          </a:xfrm>
          <a:prstGeom prst="straightConnector1">
            <a:avLst/>
          </a:prstGeom>
          <a:noFill/>
          <a:ln cap="flat" cmpd="sng" w="9525">
            <a:solidFill>
              <a:srgbClr val="FEC8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bout - Turks and Caicos Company" id="1066" name="Google Shape;106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1" y="1918489"/>
            <a:ext cx="5835307" cy="3281600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33000" stPos="0" sy="-100000" ky="0"/>
          </a:effectLst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23"/>
          <p:cNvSpPr txBox="1"/>
          <p:nvPr>
            <p:ph idx="1" type="body"/>
          </p:nvPr>
        </p:nvSpPr>
        <p:spPr>
          <a:xfrm>
            <a:off x="833720" y="1657911"/>
            <a:ext cx="3137646" cy="3542178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0" spcFirstLastPara="1" rIns="0" wrap="square" tIns="360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en-US">
                <a:solidFill>
                  <a:schemeClr val="accent2"/>
                </a:solidFill>
              </a:rPr>
              <a:t>Who would buy this business if you wanted to sell it and for how much?</a:t>
            </a:r>
            <a:endParaRPr/>
          </a:p>
        </p:txBody>
      </p:sp>
      <p:cxnSp>
        <p:nvCxnSpPr>
          <p:cNvPr id="1073" name="Google Shape;1073;p23"/>
          <p:cNvCxnSpPr/>
          <p:nvPr/>
        </p:nvCxnSpPr>
        <p:spPr>
          <a:xfrm>
            <a:off x="4652683" y="2365876"/>
            <a:ext cx="0" cy="2126248"/>
          </a:xfrm>
          <a:prstGeom prst="straightConnector1">
            <a:avLst/>
          </a:prstGeom>
          <a:noFill/>
          <a:ln cap="flat" cmpd="sng" w="9525">
            <a:solidFill>
              <a:srgbClr val="FEC8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other businesses for sale Pet Grooming in Brandon florida" id="1074" name="Google Shape;1074;p23"/>
          <p:cNvPicPr preferRelativeResize="0"/>
          <p:nvPr/>
        </p:nvPicPr>
        <p:blipFill rotWithShape="1">
          <a:blip r:embed="rId3">
            <a:alphaModFix/>
          </a:blip>
          <a:srcRect b="15859" l="0" r="0" t="0"/>
          <a:stretch/>
        </p:blipFill>
        <p:spPr>
          <a:xfrm>
            <a:off x="5423648" y="1811472"/>
            <a:ext cx="5369858" cy="3388617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33000" stPos="0" sy="-100000" ky="0"/>
          </a:effectLst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24"/>
          <p:cNvSpPr txBox="1"/>
          <p:nvPr>
            <p:ph type="ctrTitle"/>
          </p:nvPr>
        </p:nvSpPr>
        <p:spPr>
          <a:xfrm>
            <a:off x="3347207" y="3441178"/>
            <a:ext cx="5511567" cy="239472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ctr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oppins"/>
              <a:buNone/>
            </a:pPr>
            <a:r>
              <a:rPr lang="en-US" sz="3100">
                <a:solidFill>
                  <a:schemeClr val="lt1"/>
                </a:solidFill>
              </a:rPr>
              <a:t>If you can relate to any of these issues or statements and you want to do better,</a:t>
            </a:r>
            <a:br>
              <a:rPr lang="en-US" sz="3200">
                <a:solidFill>
                  <a:schemeClr val="lt1"/>
                </a:solidFill>
              </a:rPr>
            </a:br>
            <a:r>
              <a:rPr b="1" lang="en-US" sz="3200">
                <a:solidFill>
                  <a:schemeClr val="accent2"/>
                </a:solidFill>
              </a:rPr>
              <a:t>SYSTEMS ARE YOUR ANSWER! </a:t>
            </a:r>
            <a:endParaRPr/>
          </a:p>
        </p:txBody>
      </p:sp>
      <p:pic>
        <p:nvPicPr>
          <p:cNvPr id="1080" name="Google Shape;1080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7" l="0" r="0" t="67"/>
          <a:stretch/>
        </p:blipFill>
        <p:spPr>
          <a:xfrm>
            <a:off x="3016893" y="873939"/>
            <a:ext cx="6120937" cy="2394723"/>
          </a:xfrm>
          <a:prstGeom prst="rect">
            <a:avLst/>
          </a:prstGeom>
          <a:noFill/>
          <a:ln cap="flat" cmpd="sng" w="9525">
            <a:solidFill>
              <a:srgbClr val="D5DBE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25"/>
          <p:cNvSpPr txBox="1"/>
          <p:nvPr/>
        </p:nvSpPr>
        <p:spPr>
          <a:xfrm>
            <a:off x="1690597" y="2883722"/>
            <a:ext cx="8810805" cy="10905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What are the Benefits of having 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Systemized Business?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26"/>
          <p:cNvSpPr txBox="1"/>
          <p:nvPr>
            <p:ph type="ctrTitle"/>
          </p:nvPr>
        </p:nvSpPr>
        <p:spPr>
          <a:xfrm>
            <a:off x="3347207" y="3441178"/>
            <a:ext cx="5511567" cy="239472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oppins"/>
              <a:buNone/>
            </a:pPr>
            <a:r>
              <a:rPr lang="en-US" sz="3200">
                <a:solidFill>
                  <a:schemeClr val="lt1"/>
                </a:solidFill>
              </a:rPr>
              <a:t>Consistency:</a:t>
            </a:r>
            <a:br>
              <a:rPr lang="en-US" sz="3200">
                <a:solidFill>
                  <a:schemeClr val="lt1"/>
                </a:solidFill>
              </a:rPr>
            </a:br>
            <a:r>
              <a:rPr lang="en-US" sz="2700">
                <a:solidFill>
                  <a:schemeClr val="lt1"/>
                </a:solidFill>
              </a:rPr>
              <a:t>Standardized procedures ensure that the tasks are performed consistently, minimizing errors and improving of products and services.</a:t>
            </a:r>
            <a:endParaRPr/>
          </a:p>
        </p:txBody>
      </p:sp>
      <p:pic>
        <p:nvPicPr>
          <p:cNvPr id="1091" name="Google Shape;1091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19" l="0" r="0" t="319"/>
          <a:stretch/>
        </p:blipFill>
        <p:spPr>
          <a:xfrm>
            <a:off x="3016893" y="873939"/>
            <a:ext cx="6120937" cy="2394723"/>
          </a:xfrm>
          <a:prstGeom prst="rect">
            <a:avLst/>
          </a:prstGeom>
          <a:noFill/>
          <a:ln cap="flat" cmpd="sng" w="9525">
            <a:solidFill>
              <a:srgbClr val="D5DBE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27"/>
          <p:cNvSpPr txBox="1"/>
          <p:nvPr>
            <p:ph type="ctrTitle"/>
          </p:nvPr>
        </p:nvSpPr>
        <p:spPr>
          <a:xfrm>
            <a:off x="3173507" y="1595086"/>
            <a:ext cx="5862918" cy="932961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62B54"/>
              </a:buClr>
              <a:buSzPts val="3200"/>
              <a:buFont typeface="Poppins"/>
              <a:buNone/>
            </a:pPr>
            <a:r>
              <a:rPr lang="en-US"/>
              <a:t>Time Savings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097" name="Google Shape;1097;p27"/>
          <p:cNvSpPr txBox="1"/>
          <p:nvPr>
            <p:ph idx="1" type="body"/>
          </p:nvPr>
        </p:nvSpPr>
        <p:spPr>
          <a:xfrm>
            <a:off x="3225124" y="3331312"/>
            <a:ext cx="5756951" cy="25583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sz="2400"/>
              <a:t>Systemization allows for the automation of repetitive tasks, freeing up time for business owners to focus on strategic decision making and growth initiatives.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</a:pPr>
            <a:r>
              <a:rPr lang="en-US" sz="2400">
                <a:solidFill>
                  <a:schemeClr val="accent2"/>
                </a:solidFill>
              </a:rPr>
              <a:t>Working </a:t>
            </a:r>
            <a:r>
              <a:rPr lang="en-US" sz="2400" u="sng">
                <a:solidFill>
                  <a:schemeClr val="accent2"/>
                </a:solidFill>
              </a:rPr>
              <a:t>ON</a:t>
            </a:r>
            <a:r>
              <a:rPr lang="en-US" sz="2400">
                <a:solidFill>
                  <a:schemeClr val="accent2"/>
                </a:solidFill>
              </a:rPr>
              <a:t> the Business.</a:t>
            </a:r>
            <a:endParaRPr/>
          </a:p>
          <a:p>
            <a:pPr indent="0" lvl="0" marL="0" rtl="0" algn="ctr">
              <a:lnSpc>
                <a:spcPct val="132142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</a:pPr>
            <a:r>
              <a:t/>
            </a:r>
            <a:endParaRPr sz="2800"/>
          </a:p>
        </p:txBody>
      </p:sp>
      <p:sp>
        <p:nvSpPr>
          <p:cNvPr id="1098" name="Google Shape;1098;p27"/>
          <p:cNvSpPr txBox="1"/>
          <p:nvPr/>
        </p:nvSpPr>
        <p:spPr>
          <a:xfrm>
            <a:off x="2983881" y="2729754"/>
            <a:ext cx="623943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Automation:</a:t>
            </a:r>
            <a:endParaRPr b="1" i="0" sz="2000" u="none" cap="none" strike="noStrik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28"/>
          <p:cNvSpPr txBox="1"/>
          <p:nvPr>
            <p:ph type="ctrTitle"/>
          </p:nvPr>
        </p:nvSpPr>
        <p:spPr>
          <a:xfrm>
            <a:off x="3173507" y="2079181"/>
            <a:ext cx="5862918" cy="932961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b" bIns="0" lIns="0" spcFirstLastPara="1" rIns="0" wrap="square" tIns="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B54"/>
              </a:buClr>
              <a:buSzPct val="100000"/>
              <a:buFont typeface="Poppins"/>
              <a:buNone/>
            </a:pPr>
            <a:r>
              <a:rPr lang="en-US"/>
              <a:t>Faster </a:t>
            </a:r>
            <a:br>
              <a:rPr lang="en-US"/>
            </a:br>
            <a:r>
              <a:rPr lang="en-US"/>
              <a:t>Decision Making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104" name="Google Shape;1104;p28"/>
          <p:cNvSpPr txBox="1"/>
          <p:nvPr>
            <p:ph idx="1" type="body"/>
          </p:nvPr>
        </p:nvSpPr>
        <p:spPr>
          <a:xfrm>
            <a:off x="3225124" y="3331312"/>
            <a:ext cx="5756951" cy="25583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sz="2400"/>
              <a:t>With organized data and streamlined processes, business owners can make more informed decisions.</a:t>
            </a:r>
            <a:endParaRPr/>
          </a:p>
          <a:p>
            <a:pPr indent="0" lvl="0" marL="0" rtl="0" algn="ctr">
              <a:lnSpc>
                <a:spcPct val="132142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29"/>
          <p:cNvSpPr txBox="1"/>
          <p:nvPr>
            <p:ph type="ctrTitle"/>
          </p:nvPr>
        </p:nvSpPr>
        <p:spPr>
          <a:xfrm>
            <a:off x="3173507" y="1648876"/>
            <a:ext cx="5862918" cy="932961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Scalability</a:t>
            </a:r>
            <a:endParaRPr/>
          </a:p>
        </p:txBody>
      </p:sp>
      <p:sp>
        <p:nvSpPr>
          <p:cNvPr id="1110" name="Google Shape;1110;p29"/>
          <p:cNvSpPr txBox="1"/>
          <p:nvPr>
            <p:ph idx="1" type="body"/>
          </p:nvPr>
        </p:nvSpPr>
        <p:spPr>
          <a:xfrm>
            <a:off x="3225124" y="3331312"/>
            <a:ext cx="5756951" cy="25583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sz="2400"/>
              <a:t>Systemized businesses are better equipped to handle growth and increased demand without sacrificing quality or efficiency. </a:t>
            </a:r>
            <a:endParaRPr/>
          </a:p>
        </p:txBody>
      </p:sp>
      <p:sp>
        <p:nvSpPr>
          <p:cNvPr id="1111" name="Google Shape;1111;p29"/>
          <p:cNvSpPr txBox="1"/>
          <p:nvPr/>
        </p:nvSpPr>
        <p:spPr>
          <a:xfrm>
            <a:off x="2983881" y="2729754"/>
            <a:ext cx="623943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Facilitates Growth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"/>
          <p:cNvSpPr/>
          <p:nvPr/>
        </p:nvSpPr>
        <p:spPr>
          <a:xfrm>
            <a:off x="6372632" y="1331640"/>
            <a:ext cx="4082828" cy="1019357"/>
          </a:xfrm>
          <a:custGeom>
            <a:rect b="b" l="l" r="r" t="t"/>
            <a:pathLst>
              <a:path extrusionOk="0" h="2123440" w="7059295">
                <a:moveTo>
                  <a:pt x="0" y="0"/>
                </a:moveTo>
                <a:lnTo>
                  <a:pt x="7059168" y="0"/>
                </a:lnTo>
                <a:lnTo>
                  <a:pt x="7059168" y="2122932"/>
                </a:lnTo>
                <a:lnTo>
                  <a:pt x="0" y="2122932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127000">
            <a:solidFill>
              <a:srgbClr val="EAF0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2" name="Google Shape;712;p3"/>
          <p:cNvSpPr/>
          <p:nvPr/>
        </p:nvSpPr>
        <p:spPr>
          <a:xfrm>
            <a:off x="1732884" y="1340107"/>
            <a:ext cx="4082828" cy="1019357"/>
          </a:xfrm>
          <a:custGeom>
            <a:rect b="b" l="l" r="r" t="t"/>
            <a:pathLst>
              <a:path extrusionOk="0" h="2123440" w="7059295">
                <a:moveTo>
                  <a:pt x="0" y="0"/>
                </a:moveTo>
                <a:lnTo>
                  <a:pt x="7059168" y="0"/>
                </a:lnTo>
                <a:lnTo>
                  <a:pt x="7059168" y="2122932"/>
                </a:lnTo>
                <a:lnTo>
                  <a:pt x="0" y="2122932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127000">
            <a:solidFill>
              <a:srgbClr val="EAF0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3" name="Google Shape;713;p3"/>
          <p:cNvSpPr/>
          <p:nvPr/>
        </p:nvSpPr>
        <p:spPr>
          <a:xfrm>
            <a:off x="10942378" y="5133292"/>
            <a:ext cx="1177735" cy="116399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4" name="Google Shape;714;p3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Paul’s Companies &amp; History</a:t>
            </a:r>
            <a:endParaRPr/>
          </a:p>
        </p:txBody>
      </p:sp>
      <p:sp>
        <p:nvSpPr>
          <p:cNvPr id="715" name="Google Shape;715;p3"/>
          <p:cNvSpPr/>
          <p:nvPr/>
        </p:nvSpPr>
        <p:spPr>
          <a:xfrm>
            <a:off x="1761748" y="1361813"/>
            <a:ext cx="4024283" cy="9720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rotWithShape="0" algn="ctr">
              <a:srgbClr val="000000">
                <a:alpha val="40000"/>
              </a:srgbClr>
            </a:outerShdw>
          </a:effectLst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Since 1983 Paul has started, scaled and sold five companies in five completely different industries!</a:t>
            </a:r>
            <a:endParaRPr b="0" i="0" sz="16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6" name="Google Shape;716;p3"/>
          <p:cNvSpPr/>
          <p:nvPr/>
        </p:nvSpPr>
        <p:spPr>
          <a:xfrm>
            <a:off x="6412777" y="1363506"/>
            <a:ext cx="4017475" cy="97208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rotWithShape="0" algn="ctr">
              <a:srgbClr val="000000">
                <a:alpha val="40000"/>
              </a:srgbClr>
            </a:outerShdw>
          </a:effectLst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Plus, number six is current business – Business Profit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Over &amp; $120 M in Sales</a:t>
            </a:r>
            <a:endParaRPr b="1" i="0" sz="16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nemone and clownfish with solid fill" id="717" name="Google Shape;71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631" y="2994685"/>
            <a:ext cx="745765" cy="745765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3"/>
          <p:cNvSpPr txBox="1"/>
          <p:nvPr/>
        </p:nvSpPr>
        <p:spPr>
          <a:xfrm>
            <a:off x="2442797" y="4955875"/>
            <a:ext cx="1525827" cy="73866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Road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Construction Business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9" name="Google Shape;719;p3"/>
          <p:cNvSpPr txBox="1"/>
          <p:nvPr/>
        </p:nvSpPr>
        <p:spPr>
          <a:xfrm>
            <a:off x="2271395" y="4558777"/>
            <a:ext cx="909045" cy="153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1990-2013</a:t>
            </a:r>
            <a:endParaRPr b="0" i="0" sz="1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20" name="Google Shape;720;p3"/>
          <p:cNvGrpSpPr/>
          <p:nvPr/>
        </p:nvGrpSpPr>
        <p:grpSpPr>
          <a:xfrm>
            <a:off x="3162388" y="4104902"/>
            <a:ext cx="83704" cy="800725"/>
            <a:chOff x="1782835" y="4454040"/>
            <a:chExt cx="83704" cy="800725"/>
          </a:xfrm>
        </p:grpSpPr>
        <p:cxnSp>
          <p:nvCxnSpPr>
            <p:cNvPr id="721" name="Google Shape;721;p3"/>
            <p:cNvCxnSpPr>
              <a:stCxn id="722" idx="4"/>
            </p:cNvCxnSpPr>
            <p:nvPr/>
          </p:nvCxnSpPr>
          <p:spPr>
            <a:xfrm>
              <a:off x="1826058" y="4535002"/>
              <a:ext cx="0" cy="7074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722" name="Google Shape;722;p3"/>
            <p:cNvSpPr/>
            <p:nvPr/>
          </p:nvSpPr>
          <p:spPr>
            <a:xfrm>
              <a:off x="1785577" y="4454040"/>
              <a:ext cx="80962" cy="80962"/>
            </a:xfrm>
            <a:prstGeom prst="flowChartConnector">
              <a:avLst/>
            </a:prstGeom>
            <a:solidFill>
              <a:schemeClr val="dk2"/>
            </a:solidFill>
            <a:ln cap="flat" cmpd="sng" w="127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107950" algn="ctr" dir="5400000" dist="127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1782835" y="5173803"/>
              <a:ext cx="80962" cy="80962"/>
            </a:xfrm>
            <a:prstGeom prst="flowChartConnector">
              <a:avLst/>
            </a:prstGeom>
            <a:solidFill>
              <a:schemeClr val="dk2"/>
            </a:solidFill>
            <a:ln>
              <a:noFill/>
            </a:ln>
            <a:effectLst>
              <a:outerShdw blurRad="107950" algn="ctr" dir="5400000" dist="127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724" name="Google Shape;724;p3"/>
          <p:cNvSpPr txBox="1"/>
          <p:nvPr/>
        </p:nvSpPr>
        <p:spPr>
          <a:xfrm>
            <a:off x="3243350" y="4327129"/>
            <a:ext cx="909045" cy="153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23x Years</a:t>
            </a:r>
            <a:endParaRPr b="0" i="0" sz="1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25" name="Google Shape;725;p3"/>
          <p:cNvGrpSpPr/>
          <p:nvPr/>
        </p:nvGrpSpPr>
        <p:grpSpPr>
          <a:xfrm>
            <a:off x="2442798" y="2744083"/>
            <a:ext cx="1525826" cy="1325742"/>
            <a:chOff x="1063245" y="3093221"/>
            <a:chExt cx="1525826" cy="1325742"/>
          </a:xfrm>
        </p:grpSpPr>
        <p:sp>
          <p:nvSpPr>
            <p:cNvPr id="726" name="Google Shape;726;p3"/>
            <p:cNvSpPr/>
            <p:nvPr/>
          </p:nvSpPr>
          <p:spPr>
            <a:xfrm>
              <a:off x="1063245" y="3093221"/>
              <a:ext cx="1525826" cy="1325742"/>
            </a:xfrm>
            <a:custGeom>
              <a:rect b="b" l="l" r="r" t="t"/>
              <a:pathLst>
                <a:path extrusionOk="0" h="1687195" w="1941829">
                  <a:moveTo>
                    <a:pt x="1456182" y="0"/>
                  </a:moveTo>
                  <a:lnTo>
                    <a:pt x="485394" y="0"/>
                  </a:lnTo>
                  <a:lnTo>
                    <a:pt x="0" y="844931"/>
                  </a:lnTo>
                  <a:lnTo>
                    <a:pt x="485394" y="1687068"/>
                  </a:lnTo>
                  <a:lnTo>
                    <a:pt x="1456182" y="1687068"/>
                  </a:lnTo>
                  <a:lnTo>
                    <a:pt x="1941576" y="844931"/>
                  </a:lnTo>
                  <a:lnTo>
                    <a:pt x="14561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oppins"/>
                <a:buNone/>
              </a:pPr>
              <a:r>
                <a:t/>
              </a:r>
              <a:endParaRPr b="0" i="0" sz="1200" u="none" cap="none" strike="noStrike">
                <a:solidFill>
                  <a:srgbClr val="445469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1154255" y="3169862"/>
              <a:ext cx="1348694" cy="1171563"/>
            </a:xfrm>
            <a:custGeom>
              <a:rect b="b" l="l" r="r" t="t"/>
              <a:pathLst>
                <a:path extrusionOk="0" h="1490979" w="1716404">
                  <a:moveTo>
                    <a:pt x="1286002" y="0"/>
                  </a:moveTo>
                  <a:lnTo>
                    <a:pt x="425831" y="0"/>
                  </a:lnTo>
                  <a:lnTo>
                    <a:pt x="0" y="746633"/>
                  </a:lnTo>
                  <a:lnTo>
                    <a:pt x="425831" y="1490472"/>
                  </a:lnTo>
                  <a:lnTo>
                    <a:pt x="1286002" y="1490472"/>
                  </a:lnTo>
                  <a:lnTo>
                    <a:pt x="1294004" y="1476629"/>
                  </a:lnTo>
                  <a:lnTo>
                    <a:pt x="435609" y="1476629"/>
                  </a:lnTo>
                  <a:lnTo>
                    <a:pt x="12445" y="746633"/>
                  </a:lnTo>
                  <a:lnTo>
                    <a:pt x="435609" y="13843"/>
                  </a:lnTo>
                  <a:lnTo>
                    <a:pt x="1293974" y="13843"/>
                  </a:lnTo>
                  <a:lnTo>
                    <a:pt x="1286002" y="0"/>
                  </a:lnTo>
                  <a:close/>
                </a:path>
                <a:path extrusionOk="0" h="1490979" w="1716404">
                  <a:moveTo>
                    <a:pt x="1293974" y="13843"/>
                  </a:moveTo>
                  <a:lnTo>
                    <a:pt x="1279017" y="13843"/>
                  </a:lnTo>
                  <a:lnTo>
                    <a:pt x="1699386" y="746633"/>
                  </a:lnTo>
                  <a:lnTo>
                    <a:pt x="1279017" y="1476629"/>
                  </a:lnTo>
                  <a:lnTo>
                    <a:pt x="1294004" y="1476629"/>
                  </a:lnTo>
                  <a:lnTo>
                    <a:pt x="1716023" y="746633"/>
                  </a:lnTo>
                  <a:lnTo>
                    <a:pt x="1293974" y="138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oppins"/>
                <a:buNone/>
              </a:pPr>
              <a:r>
                <a:t/>
              </a:r>
              <a:endParaRPr b="0" i="0" sz="1200" u="none" cap="none" strike="noStrike">
                <a:solidFill>
                  <a:srgbClr val="445469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1099519" y="3234355"/>
              <a:ext cx="389289" cy="389289"/>
            </a:xfrm>
            <a:prstGeom prst="flowChartConnector">
              <a:avLst/>
            </a:prstGeom>
            <a:solidFill>
              <a:schemeClr val="lt2"/>
            </a:solidFill>
            <a:ln cap="flat" cmpd="sng" w="381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9" name="Google Shape;729;p3"/>
          <p:cNvSpPr txBox="1"/>
          <p:nvPr/>
        </p:nvSpPr>
        <p:spPr>
          <a:xfrm>
            <a:off x="4250268" y="4957984"/>
            <a:ext cx="1621886" cy="73866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Filtration &amp; Parts Business. Heavy Eqpt &amp; Industrial parts distribution business</a:t>
            </a:r>
            <a:endParaRPr b="0" i="0" sz="12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0" name="Google Shape;730;p3"/>
          <p:cNvSpPr txBox="1"/>
          <p:nvPr/>
        </p:nvSpPr>
        <p:spPr>
          <a:xfrm>
            <a:off x="4156871" y="4560886"/>
            <a:ext cx="909045" cy="153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1991-2004</a:t>
            </a:r>
            <a:endParaRPr b="0" i="0" sz="1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31" name="Google Shape;731;p3"/>
          <p:cNvGrpSpPr/>
          <p:nvPr/>
        </p:nvGrpSpPr>
        <p:grpSpPr>
          <a:xfrm>
            <a:off x="5065917" y="4107011"/>
            <a:ext cx="83704" cy="800725"/>
            <a:chOff x="1782835" y="4454040"/>
            <a:chExt cx="83704" cy="800725"/>
          </a:xfrm>
        </p:grpSpPr>
        <p:cxnSp>
          <p:nvCxnSpPr>
            <p:cNvPr id="732" name="Google Shape;732;p3"/>
            <p:cNvCxnSpPr>
              <a:stCxn id="733" idx="4"/>
            </p:cNvCxnSpPr>
            <p:nvPr/>
          </p:nvCxnSpPr>
          <p:spPr>
            <a:xfrm>
              <a:off x="1826058" y="4535002"/>
              <a:ext cx="0" cy="7074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733" name="Google Shape;733;p3"/>
            <p:cNvSpPr/>
            <p:nvPr/>
          </p:nvSpPr>
          <p:spPr>
            <a:xfrm>
              <a:off x="1785577" y="4454040"/>
              <a:ext cx="80962" cy="80962"/>
            </a:xfrm>
            <a:prstGeom prst="flowChartConnector">
              <a:avLst/>
            </a:prstGeom>
            <a:solidFill>
              <a:schemeClr val="dk2"/>
            </a:solidFill>
            <a:ln cap="flat" cmpd="sng" w="127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107950" algn="ctr" dir="5400000" dist="127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1782835" y="5173803"/>
              <a:ext cx="80962" cy="80962"/>
            </a:xfrm>
            <a:prstGeom prst="flowChartConnector">
              <a:avLst/>
            </a:prstGeom>
            <a:solidFill>
              <a:schemeClr val="dk2"/>
            </a:solidFill>
            <a:ln>
              <a:noFill/>
            </a:ln>
            <a:effectLst>
              <a:outerShdw blurRad="107950" algn="ctr" dir="5400000" dist="127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735" name="Google Shape;735;p3"/>
          <p:cNvSpPr txBox="1"/>
          <p:nvPr/>
        </p:nvSpPr>
        <p:spPr>
          <a:xfrm>
            <a:off x="5146879" y="4320612"/>
            <a:ext cx="909045" cy="153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13x Years</a:t>
            </a:r>
            <a:endParaRPr b="0" i="0" sz="1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36" name="Google Shape;736;p3"/>
          <p:cNvGrpSpPr/>
          <p:nvPr/>
        </p:nvGrpSpPr>
        <p:grpSpPr>
          <a:xfrm>
            <a:off x="4346327" y="2746192"/>
            <a:ext cx="1525826" cy="1325742"/>
            <a:chOff x="1063245" y="3093221"/>
            <a:chExt cx="1525826" cy="1325742"/>
          </a:xfrm>
        </p:grpSpPr>
        <p:sp>
          <p:nvSpPr>
            <p:cNvPr id="737" name="Google Shape;737;p3"/>
            <p:cNvSpPr/>
            <p:nvPr/>
          </p:nvSpPr>
          <p:spPr>
            <a:xfrm>
              <a:off x="1063245" y="3093221"/>
              <a:ext cx="1525826" cy="1325742"/>
            </a:xfrm>
            <a:custGeom>
              <a:rect b="b" l="l" r="r" t="t"/>
              <a:pathLst>
                <a:path extrusionOk="0" h="1687195" w="1941829">
                  <a:moveTo>
                    <a:pt x="1456182" y="0"/>
                  </a:moveTo>
                  <a:lnTo>
                    <a:pt x="485394" y="0"/>
                  </a:lnTo>
                  <a:lnTo>
                    <a:pt x="0" y="844931"/>
                  </a:lnTo>
                  <a:lnTo>
                    <a:pt x="485394" y="1687068"/>
                  </a:lnTo>
                  <a:lnTo>
                    <a:pt x="1456182" y="1687068"/>
                  </a:lnTo>
                  <a:lnTo>
                    <a:pt x="1941576" y="844931"/>
                  </a:lnTo>
                  <a:lnTo>
                    <a:pt x="14561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oppins"/>
                <a:buNone/>
              </a:pPr>
              <a:r>
                <a:t/>
              </a:r>
              <a:endParaRPr b="0" i="0" sz="1200" u="none" cap="none" strike="noStrike">
                <a:solidFill>
                  <a:srgbClr val="445469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154255" y="3169862"/>
              <a:ext cx="1348694" cy="1171563"/>
            </a:xfrm>
            <a:custGeom>
              <a:rect b="b" l="l" r="r" t="t"/>
              <a:pathLst>
                <a:path extrusionOk="0" h="1490979" w="1716404">
                  <a:moveTo>
                    <a:pt x="1286002" y="0"/>
                  </a:moveTo>
                  <a:lnTo>
                    <a:pt x="425831" y="0"/>
                  </a:lnTo>
                  <a:lnTo>
                    <a:pt x="0" y="746633"/>
                  </a:lnTo>
                  <a:lnTo>
                    <a:pt x="425831" y="1490472"/>
                  </a:lnTo>
                  <a:lnTo>
                    <a:pt x="1286002" y="1490472"/>
                  </a:lnTo>
                  <a:lnTo>
                    <a:pt x="1294004" y="1476629"/>
                  </a:lnTo>
                  <a:lnTo>
                    <a:pt x="435609" y="1476629"/>
                  </a:lnTo>
                  <a:lnTo>
                    <a:pt x="12445" y="746633"/>
                  </a:lnTo>
                  <a:lnTo>
                    <a:pt x="435609" y="13843"/>
                  </a:lnTo>
                  <a:lnTo>
                    <a:pt x="1293974" y="13843"/>
                  </a:lnTo>
                  <a:lnTo>
                    <a:pt x="1286002" y="0"/>
                  </a:lnTo>
                  <a:close/>
                </a:path>
                <a:path extrusionOk="0" h="1490979" w="1716404">
                  <a:moveTo>
                    <a:pt x="1293974" y="13843"/>
                  </a:moveTo>
                  <a:lnTo>
                    <a:pt x="1279017" y="13843"/>
                  </a:lnTo>
                  <a:lnTo>
                    <a:pt x="1699386" y="746633"/>
                  </a:lnTo>
                  <a:lnTo>
                    <a:pt x="1279017" y="1476629"/>
                  </a:lnTo>
                  <a:lnTo>
                    <a:pt x="1294004" y="1476629"/>
                  </a:lnTo>
                  <a:lnTo>
                    <a:pt x="1716023" y="746633"/>
                  </a:lnTo>
                  <a:lnTo>
                    <a:pt x="1293974" y="138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oppins"/>
                <a:buNone/>
              </a:pPr>
              <a:r>
                <a:t/>
              </a:r>
              <a:endParaRPr b="0" i="0" sz="1200" u="none" cap="none" strike="noStrike">
                <a:solidFill>
                  <a:srgbClr val="445469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099519" y="3234355"/>
              <a:ext cx="389289" cy="389289"/>
            </a:xfrm>
            <a:prstGeom prst="flowChartConnector">
              <a:avLst/>
            </a:prstGeom>
            <a:solidFill>
              <a:schemeClr val="lt2"/>
            </a:solidFill>
            <a:ln cap="flat" cmpd="sng" w="381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0" i="0" sz="18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0" name="Google Shape;740;p3"/>
          <p:cNvSpPr txBox="1"/>
          <p:nvPr/>
        </p:nvSpPr>
        <p:spPr>
          <a:xfrm>
            <a:off x="6345521" y="4957984"/>
            <a:ext cx="1525827" cy="73866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Hot Tub, Pool and Backyard Living Products, Purified Water</a:t>
            </a:r>
            <a:endParaRPr b="0" i="0" sz="12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1" name="Google Shape;741;p3"/>
          <p:cNvSpPr txBox="1"/>
          <p:nvPr/>
        </p:nvSpPr>
        <p:spPr>
          <a:xfrm>
            <a:off x="6138730" y="4560886"/>
            <a:ext cx="909045" cy="153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2000-2011</a:t>
            </a:r>
            <a:endParaRPr b="0" i="0" sz="1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42" name="Google Shape;742;p3"/>
          <p:cNvGrpSpPr/>
          <p:nvPr/>
        </p:nvGrpSpPr>
        <p:grpSpPr>
          <a:xfrm>
            <a:off x="7065112" y="4107011"/>
            <a:ext cx="83704" cy="800725"/>
            <a:chOff x="1782835" y="4454040"/>
            <a:chExt cx="83704" cy="800725"/>
          </a:xfrm>
        </p:grpSpPr>
        <p:cxnSp>
          <p:nvCxnSpPr>
            <p:cNvPr id="743" name="Google Shape;743;p3"/>
            <p:cNvCxnSpPr>
              <a:stCxn id="744" idx="4"/>
            </p:cNvCxnSpPr>
            <p:nvPr/>
          </p:nvCxnSpPr>
          <p:spPr>
            <a:xfrm>
              <a:off x="1826058" y="4535002"/>
              <a:ext cx="0" cy="7074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744" name="Google Shape;744;p3"/>
            <p:cNvSpPr/>
            <p:nvPr/>
          </p:nvSpPr>
          <p:spPr>
            <a:xfrm>
              <a:off x="1785577" y="4454040"/>
              <a:ext cx="80962" cy="80962"/>
            </a:xfrm>
            <a:prstGeom prst="flowChartConnector">
              <a:avLst/>
            </a:prstGeom>
            <a:solidFill>
              <a:schemeClr val="dk2"/>
            </a:solidFill>
            <a:ln cap="flat" cmpd="sng" w="127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107950" algn="ctr" dir="5400000" dist="127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1782835" y="5173803"/>
              <a:ext cx="80962" cy="80962"/>
            </a:xfrm>
            <a:prstGeom prst="flowChartConnector">
              <a:avLst/>
            </a:prstGeom>
            <a:solidFill>
              <a:schemeClr val="dk2"/>
            </a:solidFill>
            <a:ln>
              <a:noFill/>
            </a:ln>
            <a:effectLst>
              <a:outerShdw blurRad="107950" algn="ctr" dir="5400000" dist="127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746" name="Google Shape;746;p3"/>
          <p:cNvSpPr txBox="1"/>
          <p:nvPr/>
        </p:nvSpPr>
        <p:spPr>
          <a:xfrm>
            <a:off x="7146073" y="4320612"/>
            <a:ext cx="909045" cy="153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11x Years</a:t>
            </a:r>
            <a:endParaRPr b="0" i="0" sz="1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47" name="Google Shape;747;p3"/>
          <p:cNvGrpSpPr/>
          <p:nvPr/>
        </p:nvGrpSpPr>
        <p:grpSpPr>
          <a:xfrm>
            <a:off x="6345522" y="2746192"/>
            <a:ext cx="1525826" cy="1325742"/>
            <a:chOff x="1063245" y="3093221"/>
            <a:chExt cx="1525826" cy="1325742"/>
          </a:xfrm>
        </p:grpSpPr>
        <p:sp>
          <p:nvSpPr>
            <p:cNvPr id="748" name="Google Shape;748;p3"/>
            <p:cNvSpPr/>
            <p:nvPr/>
          </p:nvSpPr>
          <p:spPr>
            <a:xfrm>
              <a:off x="1063245" y="3093221"/>
              <a:ext cx="1525826" cy="1325742"/>
            </a:xfrm>
            <a:custGeom>
              <a:rect b="b" l="l" r="r" t="t"/>
              <a:pathLst>
                <a:path extrusionOk="0" h="1687195" w="1941829">
                  <a:moveTo>
                    <a:pt x="1456182" y="0"/>
                  </a:moveTo>
                  <a:lnTo>
                    <a:pt x="485394" y="0"/>
                  </a:lnTo>
                  <a:lnTo>
                    <a:pt x="0" y="844931"/>
                  </a:lnTo>
                  <a:lnTo>
                    <a:pt x="485394" y="1687068"/>
                  </a:lnTo>
                  <a:lnTo>
                    <a:pt x="1456182" y="1687068"/>
                  </a:lnTo>
                  <a:lnTo>
                    <a:pt x="1941576" y="844931"/>
                  </a:lnTo>
                  <a:lnTo>
                    <a:pt x="14561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oppins"/>
                <a:buNone/>
              </a:pPr>
              <a:r>
                <a:t/>
              </a:r>
              <a:endParaRPr b="0" i="0" sz="1200" u="none" cap="none" strike="noStrike">
                <a:solidFill>
                  <a:srgbClr val="445469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1154255" y="3169862"/>
              <a:ext cx="1348694" cy="1171563"/>
            </a:xfrm>
            <a:custGeom>
              <a:rect b="b" l="l" r="r" t="t"/>
              <a:pathLst>
                <a:path extrusionOk="0" h="1490979" w="1716404">
                  <a:moveTo>
                    <a:pt x="1286002" y="0"/>
                  </a:moveTo>
                  <a:lnTo>
                    <a:pt x="425831" y="0"/>
                  </a:lnTo>
                  <a:lnTo>
                    <a:pt x="0" y="746633"/>
                  </a:lnTo>
                  <a:lnTo>
                    <a:pt x="425831" y="1490472"/>
                  </a:lnTo>
                  <a:lnTo>
                    <a:pt x="1286002" y="1490472"/>
                  </a:lnTo>
                  <a:lnTo>
                    <a:pt x="1294004" y="1476629"/>
                  </a:lnTo>
                  <a:lnTo>
                    <a:pt x="435609" y="1476629"/>
                  </a:lnTo>
                  <a:lnTo>
                    <a:pt x="12445" y="746633"/>
                  </a:lnTo>
                  <a:lnTo>
                    <a:pt x="435609" y="13843"/>
                  </a:lnTo>
                  <a:lnTo>
                    <a:pt x="1293974" y="13843"/>
                  </a:lnTo>
                  <a:lnTo>
                    <a:pt x="1286002" y="0"/>
                  </a:lnTo>
                  <a:close/>
                </a:path>
                <a:path extrusionOk="0" h="1490979" w="1716404">
                  <a:moveTo>
                    <a:pt x="1293974" y="13843"/>
                  </a:moveTo>
                  <a:lnTo>
                    <a:pt x="1279017" y="13843"/>
                  </a:lnTo>
                  <a:lnTo>
                    <a:pt x="1699386" y="746633"/>
                  </a:lnTo>
                  <a:lnTo>
                    <a:pt x="1279017" y="1476629"/>
                  </a:lnTo>
                  <a:lnTo>
                    <a:pt x="1294004" y="1476629"/>
                  </a:lnTo>
                  <a:lnTo>
                    <a:pt x="1716023" y="746633"/>
                  </a:lnTo>
                  <a:lnTo>
                    <a:pt x="1293974" y="138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oppins"/>
                <a:buNone/>
              </a:pPr>
              <a:r>
                <a:t/>
              </a:r>
              <a:endParaRPr b="0" i="0" sz="1200" u="none" cap="none" strike="noStrike">
                <a:solidFill>
                  <a:srgbClr val="445469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1099519" y="3234355"/>
              <a:ext cx="389289" cy="389289"/>
            </a:xfrm>
            <a:prstGeom prst="flowChartConnector">
              <a:avLst/>
            </a:prstGeom>
            <a:solidFill>
              <a:schemeClr val="lt2"/>
            </a:solidFill>
            <a:ln cap="flat" cmpd="sng" w="381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0" i="0" sz="18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1" name="Google Shape;751;p3"/>
          <p:cNvSpPr txBox="1"/>
          <p:nvPr/>
        </p:nvSpPr>
        <p:spPr>
          <a:xfrm>
            <a:off x="8245937" y="4957984"/>
            <a:ext cx="1525827" cy="69940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t" bIns="72000" lIns="0" spcFirstLastPara="1" rIns="0" wrap="square" tIns="72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E-Comm -</a:t>
            </a:r>
            <a:endParaRPr b="0" i="0" sz="12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Shopify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 Store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3"/>
          <p:cNvSpPr txBox="1"/>
          <p:nvPr/>
        </p:nvSpPr>
        <p:spPr>
          <a:xfrm>
            <a:off x="8056482" y="4560886"/>
            <a:ext cx="909045" cy="153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2015-2019</a:t>
            </a:r>
            <a:endParaRPr b="0" i="0" sz="1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53" name="Google Shape;753;p3"/>
          <p:cNvGrpSpPr/>
          <p:nvPr/>
        </p:nvGrpSpPr>
        <p:grpSpPr>
          <a:xfrm>
            <a:off x="8965528" y="4107011"/>
            <a:ext cx="83704" cy="800725"/>
            <a:chOff x="1782835" y="4454040"/>
            <a:chExt cx="83704" cy="800725"/>
          </a:xfrm>
        </p:grpSpPr>
        <p:cxnSp>
          <p:nvCxnSpPr>
            <p:cNvPr id="754" name="Google Shape;754;p3"/>
            <p:cNvCxnSpPr>
              <a:stCxn id="755" idx="4"/>
            </p:cNvCxnSpPr>
            <p:nvPr/>
          </p:nvCxnSpPr>
          <p:spPr>
            <a:xfrm>
              <a:off x="1826058" y="4535002"/>
              <a:ext cx="0" cy="7074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755" name="Google Shape;755;p3"/>
            <p:cNvSpPr/>
            <p:nvPr/>
          </p:nvSpPr>
          <p:spPr>
            <a:xfrm>
              <a:off x="1785577" y="4454040"/>
              <a:ext cx="80962" cy="80962"/>
            </a:xfrm>
            <a:prstGeom prst="flowChartConnector">
              <a:avLst/>
            </a:prstGeom>
            <a:solidFill>
              <a:schemeClr val="dk2"/>
            </a:solidFill>
            <a:ln cap="flat" cmpd="sng" w="127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107950" algn="ctr" dir="5400000" dist="127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782835" y="5173803"/>
              <a:ext cx="80962" cy="80962"/>
            </a:xfrm>
            <a:prstGeom prst="flowChartConnector">
              <a:avLst/>
            </a:prstGeom>
            <a:solidFill>
              <a:schemeClr val="dk2"/>
            </a:solidFill>
            <a:ln>
              <a:noFill/>
            </a:ln>
            <a:effectLst>
              <a:outerShdw blurRad="107950" algn="ctr" dir="5400000" dist="127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757" name="Google Shape;757;p3"/>
          <p:cNvSpPr txBox="1"/>
          <p:nvPr/>
        </p:nvSpPr>
        <p:spPr>
          <a:xfrm>
            <a:off x="9046490" y="4320612"/>
            <a:ext cx="909045" cy="153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4x Years</a:t>
            </a:r>
            <a:endParaRPr b="0" i="0" sz="1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58" name="Google Shape;758;p3"/>
          <p:cNvGrpSpPr/>
          <p:nvPr/>
        </p:nvGrpSpPr>
        <p:grpSpPr>
          <a:xfrm>
            <a:off x="8245938" y="2746192"/>
            <a:ext cx="1525826" cy="1325742"/>
            <a:chOff x="1063245" y="3093221"/>
            <a:chExt cx="1525826" cy="1325742"/>
          </a:xfrm>
        </p:grpSpPr>
        <p:sp>
          <p:nvSpPr>
            <p:cNvPr id="759" name="Google Shape;759;p3"/>
            <p:cNvSpPr/>
            <p:nvPr/>
          </p:nvSpPr>
          <p:spPr>
            <a:xfrm>
              <a:off x="1063245" y="3093221"/>
              <a:ext cx="1525826" cy="1325742"/>
            </a:xfrm>
            <a:custGeom>
              <a:rect b="b" l="l" r="r" t="t"/>
              <a:pathLst>
                <a:path extrusionOk="0" h="1687195" w="1941829">
                  <a:moveTo>
                    <a:pt x="1456182" y="0"/>
                  </a:moveTo>
                  <a:lnTo>
                    <a:pt x="485394" y="0"/>
                  </a:lnTo>
                  <a:lnTo>
                    <a:pt x="0" y="844931"/>
                  </a:lnTo>
                  <a:lnTo>
                    <a:pt x="485394" y="1687068"/>
                  </a:lnTo>
                  <a:lnTo>
                    <a:pt x="1456182" y="1687068"/>
                  </a:lnTo>
                  <a:lnTo>
                    <a:pt x="1941576" y="844931"/>
                  </a:lnTo>
                  <a:lnTo>
                    <a:pt x="14561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oppins"/>
                <a:buNone/>
              </a:pPr>
              <a:r>
                <a:t/>
              </a:r>
              <a:endParaRPr b="0" i="0" sz="1200" u="none" cap="none" strike="noStrike">
                <a:solidFill>
                  <a:srgbClr val="445469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154255" y="3169862"/>
              <a:ext cx="1348694" cy="1171563"/>
            </a:xfrm>
            <a:custGeom>
              <a:rect b="b" l="l" r="r" t="t"/>
              <a:pathLst>
                <a:path extrusionOk="0" h="1490979" w="1716404">
                  <a:moveTo>
                    <a:pt x="1286002" y="0"/>
                  </a:moveTo>
                  <a:lnTo>
                    <a:pt x="425831" y="0"/>
                  </a:lnTo>
                  <a:lnTo>
                    <a:pt x="0" y="746633"/>
                  </a:lnTo>
                  <a:lnTo>
                    <a:pt x="425831" y="1490472"/>
                  </a:lnTo>
                  <a:lnTo>
                    <a:pt x="1286002" y="1490472"/>
                  </a:lnTo>
                  <a:lnTo>
                    <a:pt x="1294004" y="1476629"/>
                  </a:lnTo>
                  <a:lnTo>
                    <a:pt x="435609" y="1476629"/>
                  </a:lnTo>
                  <a:lnTo>
                    <a:pt x="12445" y="746633"/>
                  </a:lnTo>
                  <a:lnTo>
                    <a:pt x="435609" y="13843"/>
                  </a:lnTo>
                  <a:lnTo>
                    <a:pt x="1293974" y="13843"/>
                  </a:lnTo>
                  <a:lnTo>
                    <a:pt x="1286002" y="0"/>
                  </a:lnTo>
                  <a:close/>
                </a:path>
                <a:path extrusionOk="0" h="1490979" w="1716404">
                  <a:moveTo>
                    <a:pt x="1293974" y="13843"/>
                  </a:moveTo>
                  <a:lnTo>
                    <a:pt x="1279017" y="13843"/>
                  </a:lnTo>
                  <a:lnTo>
                    <a:pt x="1699386" y="746633"/>
                  </a:lnTo>
                  <a:lnTo>
                    <a:pt x="1279017" y="1476629"/>
                  </a:lnTo>
                  <a:lnTo>
                    <a:pt x="1294004" y="1476629"/>
                  </a:lnTo>
                  <a:lnTo>
                    <a:pt x="1716023" y="746633"/>
                  </a:lnTo>
                  <a:lnTo>
                    <a:pt x="1293974" y="138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oppins"/>
                <a:buNone/>
              </a:pPr>
              <a:r>
                <a:t/>
              </a:r>
              <a:endParaRPr b="0" i="0" sz="1200" u="none" cap="none" strike="noStrike">
                <a:solidFill>
                  <a:srgbClr val="445469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099519" y="3234355"/>
              <a:ext cx="389289" cy="389289"/>
            </a:xfrm>
            <a:prstGeom prst="flowChartConnector">
              <a:avLst/>
            </a:prstGeom>
            <a:solidFill>
              <a:schemeClr val="lt2"/>
            </a:solidFill>
            <a:ln cap="flat" cmpd="sng" w="38100">
              <a:solidFill>
                <a:schemeClr val="accent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b="0" i="0" sz="1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2" name="Google Shape;762;p3"/>
          <p:cNvSpPr txBox="1"/>
          <p:nvPr/>
        </p:nvSpPr>
        <p:spPr>
          <a:xfrm>
            <a:off x="10136716" y="4973402"/>
            <a:ext cx="1525827" cy="69940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72000" lIns="0" spcFirstLastPara="1" rIns="0" wrap="square" tIns="72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Business Profit Business Advisory Services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3"/>
          <p:cNvSpPr txBox="1"/>
          <p:nvPr/>
        </p:nvSpPr>
        <p:spPr>
          <a:xfrm>
            <a:off x="9922226" y="4412103"/>
            <a:ext cx="909045" cy="31598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2019-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 date</a:t>
            </a:r>
            <a:endParaRPr b="0" i="0" sz="1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64" name="Google Shape;764;p3"/>
          <p:cNvGrpSpPr/>
          <p:nvPr/>
        </p:nvGrpSpPr>
        <p:grpSpPr>
          <a:xfrm>
            <a:off x="10861416" y="4107011"/>
            <a:ext cx="83704" cy="800725"/>
            <a:chOff x="1782835" y="4454040"/>
            <a:chExt cx="83704" cy="800725"/>
          </a:xfrm>
        </p:grpSpPr>
        <p:cxnSp>
          <p:nvCxnSpPr>
            <p:cNvPr id="765" name="Google Shape;765;p3"/>
            <p:cNvCxnSpPr>
              <a:stCxn id="766" idx="4"/>
            </p:cNvCxnSpPr>
            <p:nvPr/>
          </p:nvCxnSpPr>
          <p:spPr>
            <a:xfrm>
              <a:off x="1826058" y="4535002"/>
              <a:ext cx="0" cy="7074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766" name="Google Shape;766;p3"/>
            <p:cNvSpPr/>
            <p:nvPr/>
          </p:nvSpPr>
          <p:spPr>
            <a:xfrm>
              <a:off x="1785577" y="4454040"/>
              <a:ext cx="80962" cy="80962"/>
            </a:xfrm>
            <a:prstGeom prst="flowChartConnector">
              <a:avLst/>
            </a:prstGeom>
            <a:solidFill>
              <a:schemeClr val="dk2"/>
            </a:solidFill>
            <a:ln cap="flat" cmpd="sng" w="127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107950" algn="ctr" dir="5400000" dist="127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1782835" y="5173803"/>
              <a:ext cx="80962" cy="80962"/>
            </a:xfrm>
            <a:prstGeom prst="flowChartConnector">
              <a:avLst/>
            </a:prstGeom>
            <a:solidFill>
              <a:schemeClr val="dk2"/>
            </a:solidFill>
            <a:ln>
              <a:noFill/>
            </a:ln>
            <a:effectLst>
              <a:outerShdw blurRad="107950" algn="ctr" dir="5400000" dist="127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768" name="Google Shape;768;p3"/>
          <p:cNvSpPr txBox="1"/>
          <p:nvPr/>
        </p:nvSpPr>
        <p:spPr>
          <a:xfrm>
            <a:off x="10942377" y="4320612"/>
            <a:ext cx="909045" cy="153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4x Years</a:t>
            </a:r>
            <a:endParaRPr b="0" i="0" sz="1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69" name="Google Shape;769;p3"/>
          <p:cNvGrpSpPr/>
          <p:nvPr/>
        </p:nvGrpSpPr>
        <p:grpSpPr>
          <a:xfrm>
            <a:off x="10141826" y="2746192"/>
            <a:ext cx="1525826" cy="1325742"/>
            <a:chOff x="1063245" y="3093221"/>
            <a:chExt cx="1525826" cy="1325742"/>
          </a:xfrm>
        </p:grpSpPr>
        <p:sp>
          <p:nvSpPr>
            <p:cNvPr id="770" name="Google Shape;770;p3"/>
            <p:cNvSpPr/>
            <p:nvPr/>
          </p:nvSpPr>
          <p:spPr>
            <a:xfrm>
              <a:off x="1063245" y="3093221"/>
              <a:ext cx="1525826" cy="1325742"/>
            </a:xfrm>
            <a:custGeom>
              <a:rect b="b" l="l" r="r" t="t"/>
              <a:pathLst>
                <a:path extrusionOk="0" h="1687195" w="1941829">
                  <a:moveTo>
                    <a:pt x="1456182" y="0"/>
                  </a:moveTo>
                  <a:lnTo>
                    <a:pt x="485394" y="0"/>
                  </a:lnTo>
                  <a:lnTo>
                    <a:pt x="0" y="844931"/>
                  </a:lnTo>
                  <a:lnTo>
                    <a:pt x="485394" y="1687068"/>
                  </a:lnTo>
                  <a:lnTo>
                    <a:pt x="1456182" y="1687068"/>
                  </a:lnTo>
                  <a:lnTo>
                    <a:pt x="1941576" y="844931"/>
                  </a:lnTo>
                  <a:lnTo>
                    <a:pt x="1456182" y="0"/>
                  </a:lnTo>
                  <a:close/>
                </a:path>
              </a:pathLst>
            </a:custGeom>
            <a:solidFill>
              <a:srgbClr val="5E90B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oppins"/>
                <a:buNone/>
              </a:pPr>
              <a:r>
                <a:t/>
              </a:r>
              <a:endParaRPr b="0" i="0" sz="1200" u="none" cap="none" strike="noStrike">
                <a:solidFill>
                  <a:srgbClr val="445469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1154255" y="3169862"/>
              <a:ext cx="1348694" cy="1171563"/>
            </a:xfrm>
            <a:custGeom>
              <a:rect b="b" l="l" r="r" t="t"/>
              <a:pathLst>
                <a:path extrusionOk="0" h="1490979" w="1716404">
                  <a:moveTo>
                    <a:pt x="1286002" y="0"/>
                  </a:moveTo>
                  <a:lnTo>
                    <a:pt x="425831" y="0"/>
                  </a:lnTo>
                  <a:lnTo>
                    <a:pt x="0" y="746633"/>
                  </a:lnTo>
                  <a:lnTo>
                    <a:pt x="425831" y="1490472"/>
                  </a:lnTo>
                  <a:lnTo>
                    <a:pt x="1286002" y="1490472"/>
                  </a:lnTo>
                  <a:lnTo>
                    <a:pt x="1294004" y="1476629"/>
                  </a:lnTo>
                  <a:lnTo>
                    <a:pt x="435609" y="1476629"/>
                  </a:lnTo>
                  <a:lnTo>
                    <a:pt x="12445" y="746633"/>
                  </a:lnTo>
                  <a:lnTo>
                    <a:pt x="435609" y="13843"/>
                  </a:lnTo>
                  <a:lnTo>
                    <a:pt x="1293974" y="13843"/>
                  </a:lnTo>
                  <a:lnTo>
                    <a:pt x="1286002" y="0"/>
                  </a:lnTo>
                  <a:close/>
                </a:path>
                <a:path extrusionOk="0" h="1490979" w="1716404">
                  <a:moveTo>
                    <a:pt x="1293974" y="13843"/>
                  </a:moveTo>
                  <a:lnTo>
                    <a:pt x="1279017" y="13843"/>
                  </a:lnTo>
                  <a:lnTo>
                    <a:pt x="1699386" y="746633"/>
                  </a:lnTo>
                  <a:lnTo>
                    <a:pt x="1279017" y="1476629"/>
                  </a:lnTo>
                  <a:lnTo>
                    <a:pt x="1294004" y="1476629"/>
                  </a:lnTo>
                  <a:lnTo>
                    <a:pt x="1716023" y="746633"/>
                  </a:lnTo>
                  <a:lnTo>
                    <a:pt x="1293974" y="138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oppins"/>
                <a:buNone/>
              </a:pPr>
              <a:r>
                <a:t/>
              </a:r>
              <a:endParaRPr b="0" i="0" sz="1200" u="none" cap="none" strike="noStrike">
                <a:solidFill>
                  <a:srgbClr val="445469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1099519" y="3234355"/>
              <a:ext cx="389289" cy="389289"/>
            </a:xfrm>
            <a:prstGeom prst="flowChartConnector">
              <a:avLst/>
            </a:prstGeom>
            <a:solidFill>
              <a:schemeClr val="lt2"/>
            </a:solidFill>
            <a:ln cap="flat" cmpd="sng" w="38100">
              <a:solidFill>
                <a:srgbClr val="5E90B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5E90B2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b="0" i="0" sz="1800" u="none" cap="none" strike="noStrike">
                <a:solidFill>
                  <a:srgbClr val="5E90B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3" name="Google Shape;773;p3"/>
          <p:cNvSpPr txBox="1"/>
          <p:nvPr/>
        </p:nvSpPr>
        <p:spPr>
          <a:xfrm>
            <a:off x="529457" y="4955875"/>
            <a:ext cx="1525827" cy="73866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Agri Business – Feed, Grains and Farm Supplies Business </a:t>
            </a:r>
            <a:endParaRPr b="0" i="0" sz="12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74" name="Google Shape;774;p3"/>
          <p:cNvSpPr txBox="1"/>
          <p:nvPr/>
        </p:nvSpPr>
        <p:spPr>
          <a:xfrm>
            <a:off x="341122" y="4558777"/>
            <a:ext cx="909045" cy="153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1983-1992</a:t>
            </a:r>
            <a:endParaRPr b="0" i="0" sz="1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75" name="Google Shape;775;p3"/>
          <p:cNvGrpSpPr/>
          <p:nvPr/>
        </p:nvGrpSpPr>
        <p:grpSpPr>
          <a:xfrm>
            <a:off x="1249048" y="4104902"/>
            <a:ext cx="83704" cy="800725"/>
            <a:chOff x="1782835" y="4454040"/>
            <a:chExt cx="83704" cy="800725"/>
          </a:xfrm>
        </p:grpSpPr>
        <p:cxnSp>
          <p:nvCxnSpPr>
            <p:cNvPr id="776" name="Google Shape;776;p3"/>
            <p:cNvCxnSpPr>
              <a:stCxn id="777" idx="4"/>
            </p:cNvCxnSpPr>
            <p:nvPr/>
          </p:nvCxnSpPr>
          <p:spPr>
            <a:xfrm>
              <a:off x="1826058" y="4535002"/>
              <a:ext cx="0" cy="7074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777" name="Google Shape;777;p3"/>
            <p:cNvSpPr/>
            <p:nvPr/>
          </p:nvSpPr>
          <p:spPr>
            <a:xfrm>
              <a:off x="1785577" y="4454040"/>
              <a:ext cx="80962" cy="80962"/>
            </a:xfrm>
            <a:prstGeom prst="flowChartConnector">
              <a:avLst/>
            </a:prstGeom>
            <a:solidFill>
              <a:schemeClr val="dk2"/>
            </a:solidFill>
            <a:ln cap="flat" cmpd="sng" w="127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107950" algn="ctr" dir="5400000" dist="127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1782835" y="5173803"/>
              <a:ext cx="80962" cy="80962"/>
            </a:xfrm>
            <a:prstGeom prst="flowChartConnector">
              <a:avLst/>
            </a:prstGeom>
            <a:solidFill>
              <a:schemeClr val="dk2"/>
            </a:solidFill>
            <a:ln>
              <a:noFill/>
            </a:ln>
            <a:effectLst>
              <a:outerShdw blurRad="107950" algn="ctr" dir="5400000" dist="12700">
                <a:srgbClr val="000000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779" name="Google Shape;779;p3"/>
          <p:cNvGrpSpPr/>
          <p:nvPr/>
        </p:nvGrpSpPr>
        <p:grpSpPr>
          <a:xfrm>
            <a:off x="529458" y="2744083"/>
            <a:ext cx="1525826" cy="1325742"/>
            <a:chOff x="1063245" y="3093221"/>
            <a:chExt cx="1525826" cy="1325742"/>
          </a:xfrm>
        </p:grpSpPr>
        <p:sp>
          <p:nvSpPr>
            <p:cNvPr id="780" name="Google Shape;780;p3"/>
            <p:cNvSpPr/>
            <p:nvPr/>
          </p:nvSpPr>
          <p:spPr>
            <a:xfrm>
              <a:off x="1063245" y="3093221"/>
              <a:ext cx="1525826" cy="1325742"/>
            </a:xfrm>
            <a:custGeom>
              <a:rect b="b" l="l" r="r" t="t"/>
              <a:pathLst>
                <a:path extrusionOk="0" h="1687195" w="1941829">
                  <a:moveTo>
                    <a:pt x="1456182" y="0"/>
                  </a:moveTo>
                  <a:lnTo>
                    <a:pt x="485394" y="0"/>
                  </a:lnTo>
                  <a:lnTo>
                    <a:pt x="0" y="844931"/>
                  </a:lnTo>
                  <a:lnTo>
                    <a:pt x="485394" y="1687068"/>
                  </a:lnTo>
                  <a:lnTo>
                    <a:pt x="1456182" y="1687068"/>
                  </a:lnTo>
                  <a:lnTo>
                    <a:pt x="1941576" y="844931"/>
                  </a:lnTo>
                  <a:lnTo>
                    <a:pt x="14561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oppins"/>
                <a:buNone/>
              </a:pPr>
              <a:r>
                <a:t/>
              </a:r>
              <a:endParaRPr b="0" i="0" sz="12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1154255" y="3169862"/>
              <a:ext cx="1348694" cy="1171563"/>
            </a:xfrm>
            <a:custGeom>
              <a:rect b="b" l="l" r="r" t="t"/>
              <a:pathLst>
                <a:path extrusionOk="0" h="1490979" w="1716404">
                  <a:moveTo>
                    <a:pt x="1286002" y="0"/>
                  </a:moveTo>
                  <a:lnTo>
                    <a:pt x="425831" y="0"/>
                  </a:lnTo>
                  <a:lnTo>
                    <a:pt x="0" y="746633"/>
                  </a:lnTo>
                  <a:lnTo>
                    <a:pt x="425831" y="1490472"/>
                  </a:lnTo>
                  <a:lnTo>
                    <a:pt x="1286002" y="1490472"/>
                  </a:lnTo>
                  <a:lnTo>
                    <a:pt x="1294004" y="1476629"/>
                  </a:lnTo>
                  <a:lnTo>
                    <a:pt x="435609" y="1476629"/>
                  </a:lnTo>
                  <a:lnTo>
                    <a:pt x="12445" y="746633"/>
                  </a:lnTo>
                  <a:lnTo>
                    <a:pt x="435609" y="13843"/>
                  </a:lnTo>
                  <a:lnTo>
                    <a:pt x="1293974" y="13843"/>
                  </a:lnTo>
                  <a:lnTo>
                    <a:pt x="1286002" y="0"/>
                  </a:lnTo>
                  <a:close/>
                </a:path>
                <a:path extrusionOk="0" h="1490979" w="1716404">
                  <a:moveTo>
                    <a:pt x="1293974" y="13843"/>
                  </a:moveTo>
                  <a:lnTo>
                    <a:pt x="1279017" y="13843"/>
                  </a:lnTo>
                  <a:lnTo>
                    <a:pt x="1699386" y="746633"/>
                  </a:lnTo>
                  <a:lnTo>
                    <a:pt x="1279017" y="1476629"/>
                  </a:lnTo>
                  <a:lnTo>
                    <a:pt x="1294004" y="1476629"/>
                  </a:lnTo>
                  <a:lnTo>
                    <a:pt x="1716023" y="746633"/>
                  </a:lnTo>
                  <a:lnTo>
                    <a:pt x="1293974" y="138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Poppins"/>
                <a:buNone/>
              </a:pPr>
              <a:r>
                <a:t/>
              </a:r>
              <a:endParaRPr b="0" i="0" sz="1200" u="none" cap="none" strike="noStrike">
                <a:solidFill>
                  <a:srgbClr val="445469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1099519" y="3234355"/>
              <a:ext cx="389289" cy="389289"/>
            </a:xfrm>
            <a:prstGeom prst="flowChartConnector">
              <a:avLst/>
            </a:prstGeom>
            <a:solidFill>
              <a:schemeClr val="lt2"/>
            </a:solidFill>
            <a:ln cap="flat" cmpd="sng" w="381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3" name="Google Shape;783;p3"/>
          <p:cNvSpPr txBox="1"/>
          <p:nvPr/>
        </p:nvSpPr>
        <p:spPr>
          <a:xfrm>
            <a:off x="1324036" y="4327129"/>
            <a:ext cx="909045" cy="153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9x Years</a:t>
            </a:r>
            <a:endParaRPr b="0" i="0" sz="1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Agriculture icon Royalty Free Vector Image - VectorStock" id="784" name="Google Shape;784;p3"/>
          <p:cNvPicPr preferRelativeResize="0"/>
          <p:nvPr/>
        </p:nvPicPr>
        <p:blipFill rotWithShape="1">
          <a:blip r:embed="rId4">
            <a:alphaModFix/>
          </a:blip>
          <a:srcRect b="11777" l="0" r="0" t="3279"/>
          <a:stretch/>
        </p:blipFill>
        <p:spPr>
          <a:xfrm>
            <a:off x="891912" y="2948863"/>
            <a:ext cx="862865" cy="7915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tools free vector by Robot - Free Download #480 - VectorStock" id="785" name="Google Shape;785;p3"/>
          <p:cNvPicPr preferRelativeResize="0"/>
          <p:nvPr/>
        </p:nvPicPr>
        <p:blipFill rotWithShape="1">
          <a:blip r:embed="rId5">
            <a:alphaModFix/>
          </a:blip>
          <a:srcRect b="53096" l="35510" r="25827" t="25594"/>
          <a:stretch/>
        </p:blipFill>
        <p:spPr>
          <a:xfrm>
            <a:off x="2803187" y="3021297"/>
            <a:ext cx="1096383" cy="652642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3"/>
          <p:cNvSpPr/>
          <p:nvPr/>
        </p:nvSpPr>
        <p:spPr>
          <a:xfrm>
            <a:off x="4739442" y="3074881"/>
            <a:ext cx="805020" cy="684182"/>
          </a:xfrm>
          <a:custGeom>
            <a:rect b="b" l="l" r="r" t="t"/>
            <a:pathLst>
              <a:path extrusionOk="0" h="445" w="498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10+ Beach Style Hot Tubs Illustrations, Royalty-Free Vector Graphics ..." id="787" name="Google Shape;787;p3"/>
          <p:cNvPicPr preferRelativeResize="0"/>
          <p:nvPr/>
        </p:nvPicPr>
        <p:blipFill rotWithShape="1">
          <a:blip r:embed="rId6">
            <a:alphaModFix/>
          </a:blip>
          <a:srcRect b="30061" l="53828" r="4215" t="24730"/>
          <a:stretch/>
        </p:blipFill>
        <p:spPr>
          <a:xfrm flipH="1">
            <a:off x="6528115" y="3083925"/>
            <a:ext cx="1201245" cy="630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10473" y="2964461"/>
            <a:ext cx="662179" cy="7094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red text&#10;&#10;Description automatically generated" id="789" name="Google Shape;789;p3"/>
          <p:cNvPicPr preferRelativeResize="0"/>
          <p:nvPr/>
        </p:nvPicPr>
        <p:blipFill rotWithShape="1">
          <a:blip r:embed="rId8">
            <a:alphaModFix/>
          </a:blip>
          <a:srcRect b="0" l="0" r="72108" t="0"/>
          <a:stretch/>
        </p:blipFill>
        <p:spPr>
          <a:xfrm>
            <a:off x="10557623" y="2974710"/>
            <a:ext cx="928101" cy="94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3"/>
          <p:cNvSpPr txBox="1"/>
          <p:nvPr/>
        </p:nvSpPr>
        <p:spPr>
          <a:xfrm>
            <a:off x="2805442" y="5850285"/>
            <a:ext cx="800338" cy="184666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0" lIns="36000" spcFirstLastPara="1" rIns="3600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Poppins"/>
              <a:buNone/>
            </a:pPr>
            <a:r>
              <a:rPr b="1" i="0" lang="en-US" sz="12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SOLD</a:t>
            </a:r>
            <a:endParaRPr b="0" i="0" sz="1200" u="none" cap="none" strike="noStrik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1" name="Google Shape;791;p3"/>
          <p:cNvSpPr txBox="1"/>
          <p:nvPr/>
        </p:nvSpPr>
        <p:spPr>
          <a:xfrm>
            <a:off x="4661042" y="5852394"/>
            <a:ext cx="800338" cy="184666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0" lIns="36000" spcFirstLastPara="1" rIns="3600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Poppins"/>
              <a:buNone/>
            </a:pPr>
            <a:r>
              <a:rPr b="1" i="0" lang="en-US" sz="12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SOLD</a:t>
            </a:r>
            <a:endParaRPr b="0" i="0" sz="1200" u="none" cap="none" strike="noStrik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2" name="Google Shape;792;p3"/>
          <p:cNvSpPr txBox="1"/>
          <p:nvPr/>
        </p:nvSpPr>
        <p:spPr>
          <a:xfrm>
            <a:off x="6708166" y="5852394"/>
            <a:ext cx="800338" cy="184666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0" lIns="36000" spcFirstLastPara="1" rIns="3600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Poppins"/>
              <a:buNone/>
            </a:pPr>
            <a:r>
              <a:rPr b="1" i="0" lang="en-US" sz="12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SOLD</a:t>
            </a:r>
            <a:endParaRPr b="0" i="0" sz="1200" u="none" cap="none" strike="noStrik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3" name="Google Shape;793;p3"/>
          <p:cNvSpPr txBox="1"/>
          <p:nvPr/>
        </p:nvSpPr>
        <p:spPr>
          <a:xfrm>
            <a:off x="8608582" y="5852394"/>
            <a:ext cx="800338" cy="184666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0" lIns="36000" spcFirstLastPara="1" rIns="3600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Poppins"/>
              <a:buNone/>
            </a:pPr>
            <a:r>
              <a:rPr b="1" i="0" lang="en-US" sz="12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SOLD</a:t>
            </a:r>
            <a:endParaRPr b="0" i="0" sz="1200" u="none" cap="none" strike="noStrik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4" name="Google Shape;794;p3"/>
          <p:cNvSpPr txBox="1"/>
          <p:nvPr/>
        </p:nvSpPr>
        <p:spPr>
          <a:xfrm>
            <a:off x="10504470" y="5852394"/>
            <a:ext cx="800338" cy="184666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90B2"/>
              </a:buClr>
              <a:buSzPts val="1200"/>
              <a:buFont typeface="Poppins"/>
              <a:buNone/>
            </a:pPr>
            <a:r>
              <a:rPr b="1" i="0" lang="en-US" sz="1200" u="none" cap="none" strike="noStrike">
                <a:solidFill>
                  <a:srgbClr val="5E90B2"/>
                </a:solidFill>
                <a:latin typeface="Poppins"/>
                <a:ea typeface="Poppins"/>
                <a:cs typeface="Poppins"/>
                <a:sym typeface="Poppins"/>
              </a:rPr>
              <a:t>PRESENT</a:t>
            </a:r>
            <a:endParaRPr b="0" i="0" sz="1200" u="none" cap="none" strike="noStrike">
              <a:solidFill>
                <a:srgbClr val="5E90B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5" name="Google Shape;795;p3"/>
          <p:cNvSpPr txBox="1"/>
          <p:nvPr/>
        </p:nvSpPr>
        <p:spPr>
          <a:xfrm>
            <a:off x="892102" y="5850285"/>
            <a:ext cx="800338" cy="184666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0" lIns="36000" spcFirstLastPara="1" rIns="3600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Poppins"/>
              <a:buNone/>
            </a:pPr>
            <a:r>
              <a:rPr b="1" i="0" lang="en-US" sz="12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SOLD</a:t>
            </a:r>
            <a:endParaRPr b="0" i="0" sz="1200" u="none" cap="none" strike="noStrik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"/>
                                        <p:tgtEl>
                                          <p:spTgt spid="7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1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1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1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1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1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1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1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2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"/>
                                        <p:tgtEl>
                                          <p:spTgt spid="7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"/>
                                        <p:tgtEl>
                                          <p:spTgt spid="7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"/>
                                        <p:tgtEl>
                                          <p:spTgt spid="7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2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2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2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2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2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3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"/>
                                        <p:tgtEl>
                                          <p:spTgt spid="7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3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3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3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3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53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3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4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"/>
                                        <p:tgtEl>
                                          <p:spTgt spid="7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4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4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4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4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54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54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5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"/>
                                        <p:tgtEl>
                                          <p:spTgt spid="7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"/>
                                        <p:tgtEl>
                                          <p:spTgt spid="7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"/>
                                        <p:tgtEl>
                                          <p:spTgt spid="7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0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5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5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56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"/>
                                        <p:tgtEl>
                                          <p:spTgt spid="7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6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30"/>
          <p:cNvSpPr txBox="1"/>
          <p:nvPr>
            <p:ph type="ctrTitle"/>
          </p:nvPr>
        </p:nvSpPr>
        <p:spPr>
          <a:xfrm>
            <a:off x="2918695" y="2213649"/>
            <a:ext cx="6354610" cy="538772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b" bIns="0" lIns="0" spcFirstLastPara="1" rIns="0" wrap="square" tIns="0">
            <a:normAutofit fontScale="90000"/>
          </a:bodyPr>
          <a:lstStyle/>
          <a:p>
            <a:pPr indent="0" lvl="0" marL="0" rtl="0" algn="ctr">
              <a:lnSpc>
                <a:spcPct val="9687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Arial"/>
              <a:buNone/>
            </a:pPr>
            <a:r>
              <a:rPr lang="en-US"/>
              <a:t>Improve </a:t>
            </a:r>
            <a:br>
              <a:rPr lang="en-US"/>
            </a:br>
            <a:r>
              <a:rPr lang="en-US"/>
              <a:t>Employee Productivity</a:t>
            </a:r>
            <a:endParaRPr/>
          </a:p>
        </p:txBody>
      </p:sp>
      <p:sp>
        <p:nvSpPr>
          <p:cNvPr id="1117" name="Google Shape;1117;p30"/>
          <p:cNvSpPr txBox="1"/>
          <p:nvPr>
            <p:ph idx="1" type="body"/>
          </p:nvPr>
        </p:nvSpPr>
        <p:spPr>
          <a:xfrm>
            <a:off x="3225124" y="3331312"/>
            <a:ext cx="5756951" cy="25583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sz="2400"/>
              <a:t>Employees benefit from well defined processes and procedures (SOPs) leading to increased productivity and job satisfaction.</a:t>
            </a:r>
            <a:endParaRPr/>
          </a:p>
        </p:txBody>
      </p:sp>
      <p:sp>
        <p:nvSpPr>
          <p:cNvPr id="1118" name="Google Shape;1118;p30"/>
          <p:cNvSpPr txBox="1"/>
          <p:nvPr/>
        </p:nvSpPr>
        <p:spPr>
          <a:xfrm>
            <a:off x="2983881" y="2729754"/>
            <a:ext cx="623943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Clear Guidelines: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31"/>
          <p:cNvSpPr txBox="1"/>
          <p:nvPr>
            <p:ph type="ctrTitle"/>
          </p:nvPr>
        </p:nvSpPr>
        <p:spPr>
          <a:xfrm>
            <a:off x="3173507" y="2079181"/>
            <a:ext cx="5862918" cy="932961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b" bIns="0" lIns="0" spcFirstLastPara="1" rIns="0" wrap="square" tIns="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B54"/>
              </a:buClr>
              <a:buSzPct val="100000"/>
              <a:buFont typeface="Poppins"/>
              <a:buNone/>
            </a:pPr>
            <a:r>
              <a:rPr lang="en-US"/>
              <a:t>Simplified</a:t>
            </a:r>
            <a:br>
              <a:rPr lang="en-US"/>
            </a:br>
            <a:r>
              <a:rPr lang="en-US"/>
              <a:t> Training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124" name="Google Shape;1124;p31"/>
          <p:cNvSpPr txBox="1"/>
          <p:nvPr>
            <p:ph idx="1" type="body"/>
          </p:nvPr>
        </p:nvSpPr>
        <p:spPr>
          <a:xfrm>
            <a:off x="3225124" y="3331312"/>
            <a:ext cx="5756951" cy="25583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sz="2400"/>
              <a:t>New employees can be on boarded more efficiently with clear guidelines and processes in place.</a:t>
            </a:r>
            <a:endParaRPr/>
          </a:p>
          <a:p>
            <a:pPr indent="0" lvl="0" marL="0" rtl="0" algn="ctr">
              <a:lnSpc>
                <a:spcPct val="132142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32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Reduced Dependence on Individuals</a:t>
            </a:r>
            <a:endParaRPr/>
          </a:p>
        </p:txBody>
      </p:sp>
      <p:grpSp>
        <p:nvGrpSpPr>
          <p:cNvPr id="1130" name="Google Shape;1130;p32"/>
          <p:cNvGrpSpPr/>
          <p:nvPr/>
        </p:nvGrpSpPr>
        <p:grpSpPr>
          <a:xfrm>
            <a:off x="640476" y="1973609"/>
            <a:ext cx="10899394" cy="930534"/>
            <a:chOff x="469035" y="775182"/>
            <a:chExt cx="8148327" cy="636423"/>
          </a:xfrm>
        </p:grpSpPr>
        <p:sp>
          <p:nvSpPr>
            <p:cNvPr id="1131" name="Google Shape;1131;p32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133" name="Google Shape;1133;p32"/>
          <p:cNvGrpSpPr/>
          <p:nvPr/>
        </p:nvGrpSpPr>
        <p:grpSpPr>
          <a:xfrm>
            <a:off x="646303" y="3724488"/>
            <a:ext cx="10899394" cy="930534"/>
            <a:chOff x="469035" y="775182"/>
            <a:chExt cx="8148327" cy="636423"/>
          </a:xfrm>
        </p:grpSpPr>
        <p:sp>
          <p:nvSpPr>
            <p:cNvPr id="1134" name="Google Shape;1134;p32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136" name="Google Shape;1136;p32"/>
          <p:cNvSpPr txBox="1"/>
          <p:nvPr/>
        </p:nvSpPr>
        <p:spPr>
          <a:xfrm>
            <a:off x="1416425" y="1988781"/>
            <a:ext cx="8901952" cy="899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The departure of a key employee is less disruptive when processes and knowledge are documented and systemized!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32"/>
          <p:cNvSpPr txBox="1"/>
          <p:nvPr/>
        </p:nvSpPr>
        <p:spPr>
          <a:xfrm>
            <a:off x="1416426" y="3730545"/>
            <a:ext cx="8758516" cy="91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Critical business knowledge is not dependent on individual employees, reducing the risk of knowledge loss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isconnected with solid fill" id="1138" name="Google Shape;113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8810" y="3855766"/>
            <a:ext cx="663956" cy="6639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orkflow with solid fill" id="1139" name="Google Shape;113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670" y="2121795"/>
            <a:ext cx="621755" cy="621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33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Enhanced Customer Satisfaction</a:t>
            </a:r>
            <a:endParaRPr/>
          </a:p>
        </p:txBody>
      </p:sp>
      <p:grpSp>
        <p:nvGrpSpPr>
          <p:cNvPr id="1145" name="Google Shape;1145;p33"/>
          <p:cNvGrpSpPr/>
          <p:nvPr/>
        </p:nvGrpSpPr>
        <p:grpSpPr>
          <a:xfrm>
            <a:off x="640476" y="1973609"/>
            <a:ext cx="10899394" cy="930534"/>
            <a:chOff x="469035" y="775182"/>
            <a:chExt cx="8148327" cy="636423"/>
          </a:xfrm>
        </p:grpSpPr>
        <p:sp>
          <p:nvSpPr>
            <p:cNvPr id="1146" name="Google Shape;1146;p33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47" name="Google Shape;1147;p33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148" name="Google Shape;1148;p33"/>
          <p:cNvGrpSpPr/>
          <p:nvPr/>
        </p:nvGrpSpPr>
        <p:grpSpPr>
          <a:xfrm>
            <a:off x="646303" y="3724488"/>
            <a:ext cx="10899394" cy="930534"/>
            <a:chOff x="469035" y="775182"/>
            <a:chExt cx="8148327" cy="636423"/>
          </a:xfrm>
        </p:grpSpPr>
        <p:sp>
          <p:nvSpPr>
            <p:cNvPr id="1149" name="Google Shape;1149;p33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50" name="Google Shape;1150;p33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151" name="Google Shape;1151;p33"/>
          <p:cNvSpPr txBox="1"/>
          <p:nvPr/>
        </p:nvSpPr>
        <p:spPr>
          <a:xfrm>
            <a:off x="1416424" y="1988781"/>
            <a:ext cx="8480611" cy="899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Systemization ensures a consistent customer experience, leading to higher client satisfaction, a less customer turn over. (unhappy customers)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33"/>
          <p:cNvSpPr txBox="1"/>
          <p:nvPr/>
        </p:nvSpPr>
        <p:spPr>
          <a:xfrm>
            <a:off x="1491770" y="3730545"/>
            <a:ext cx="8100465" cy="91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Improved processes allows for quicker response times to customer inquiries and issues.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ightbulb and pencil with solid fill" id="1153" name="Google Shape;115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373" y="3855545"/>
            <a:ext cx="664397" cy="6643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d Inventory with solid fill" id="1154" name="Google Shape;115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5664" y="2080040"/>
            <a:ext cx="650760" cy="650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34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Financial Benefits</a:t>
            </a:r>
            <a:endParaRPr/>
          </a:p>
        </p:txBody>
      </p:sp>
      <p:grpSp>
        <p:nvGrpSpPr>
          <p:cNvPr id="1160" name="Google Shape;1160;p34"/>
          <p:cNvGrpSpPr/>
          <p:nvPr/>
        </p:nvGrpSpPr>
        <p:grpSpPr>
          <a:xfrm>
            <a:off x="640476" y="1973609"/>
            <a:ext cx="10899394" cy="930534"/>
            <a:chOff x="469035" y="775182"/>
            <a:chExt cx="8148327" cy="636423"/>
          </a:xfrm>
        </p:grpSpPr>
        <p:sp>
          <p:nvSpPr>
            <p:cNvPr id="1161" name="Google Shape;1161;p34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163" name="Google Shape;1163;p34"/>
          <p:cNvGrpSpPr/>
          <p:nvPr/>
        </p:nvGrpSpPr>
        <p:grpSpPr>
          <a:xfrm>
            <a:off x="646303" y="3724488"/>
            <a:ext cx="10899394" cy="930534"/>
            <a:chOff x="469035" y="775182"/>
            <a:chExt cx="8148327" cy="636423"/>
          </a:xfrm>
        </p:grpSpPr>
        <p:sp>
          <p:nvSpPr>
            <p:cNvPr id="1164" name="Google Shape;1164;p34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166" name="Google Shape;1166;p34"/>
          <p:cNvSpPr txBox="1"/>
          <p:nvPr/>
        </p:nvSpPr>
        <p:spPr>
          <a:xfrm>
            <a:off x="1416425" y="1988781"/>
            <a:ext cx="8991600" cy="899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Efficient operations and reduced errors contribute to cost savings and improving the overall financial health of the business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34"/>
          <p:cNvSpPr txBox="1"/>
          <p:nvPr/>
        </p:nvSpPr>
        <p:spPr>
          <a:xfrm>
            <a:off x="1491770" y="3730545"/>
            <a:ext cx="8916255" cy="91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Systemization can lead to improved profit margins through better resource utilization and cost management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ld bars with solid fill" id="1168" name="Google Shape;116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806" y="2120073"/>
            <a:ext cx="634056" cy="634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 graph with upward trend with solid fill" id="1169" name="Google Shape;116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6336" y="3870981"/>
            <a:ext cx="633526" cy="63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35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Preparation for Sale on Succession</a:t>
            </a:r>
            <a:endParaRPr/>
          </a:p>
        </p:txBody>
      </p:sp>
      <p:grpSp>
        <p:nvGrpSpPr>
          <p:cNvPr id="1175" name="Google Shape;1175;p35"/>
          <p:cNvGrpSpPr/>
          <p:nvPr/>
        </p:nvGrpSpPr>
        <p:grpSpPr>
          <a:xfrm>
            <a:off x="640476" y="2232399"/>
            <a:ext cx="10899394" cy="930534"/>
            <a:chOff x="469035" y="775182"/>
            <a:chExt cx="8148327" cy="636423"/>
          </a:xfrm>
        </p:grpSpPr>
        <p:sp>
          <p:nvSpPr>
            <p:cNvPr id="1176" name="Google Shape;1176;p35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178" name="Google Shape;1178;p35"/>
          <p:cNvSpPr txBox="1"/>
          <p:nvPr/>
        </p:nvSpPr>
        <p:spPr>
          <a:xfrm>
            <a:off x="1416424" y="2247571"/>
            <a:ext cx="8606117" cy="899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 systemized business is more attractive to potential buyers, leading to a higher valuation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9" name="Google Shape;1179;p35"/>
          <p:cNvGrpSpPr/>
          <p:nvPr/>
        </p:nvGrpSpPr>
        <p:grpSpPr>
          <a:xfrm>
            <a:off x="640476" y="3890972"/>
            <a:ext cx="10899394" cy="930534"/>
            <a:chOff x="646303" y="3724488"/>
            <a:chExt cx="10899394" cy="930534"/>
          </a:xfrm>
        </p:grpSpPr>
        <p:grpSp>
          <p:nvGrpSpPr>
            <p:cNvPr id="1180" name="Google Shape;1180;p35"/>
            <p:cNvGrpSpPr/>
            <p:nvPr/>
          </p:nvGrpSpPr>
          <p:grpSpPr>
            <a:xfrm>
              <a:off x="646303" y="3724488"/>
              <a:ext cx="10899394" cy="930534"/>
              <a:chOff x="469035" y="775182"/>
              <a:chExt cx="8148327" cy="636423"/>
            </a:xfrm>
          </p:grpSpPr>
          <p:sp>
            <p:nvSpPr>
              <p:cNvPr id="1181" name="Google Shape;1181;p35"/>
              <p:cNvSpPr/>
              <p:nvPr/>
            </p:nvSpPr>
            <p:spPr>
              <a:xfrm>
                <a:off x="772888" y="775182"/>
                <a:ext cx="7844474" cy="635698"/>
              </a:xfrm>
              <a:prstGeom prst="rect">
                <a:avLst/>
              </a:prstGeom>
              <a:gradFill>
                <a:gsLst>
                  <a:gs pos="0">
                    <a:srgbClr val="F2F2F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34342B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182" name="Google Shape;1182;p35"/>
              <p:cNvSpPr/>
              <p:nvPr/>
            </p:nvSpPr>
            <p:spPr>
              <a:xfrm>
                <a:off x="469035" y="775182"/>
                <a:ext cx="636423" cy="636423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34342B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1183" name="Google Shape;1183;p35"/>
            <p:cNvSpPr txBox="1"/>
            <p:nvPr/>
          </p:nvSpPr>
          <p:spPr>
            <a:xfrm>
              <a:off x="1491771" y="3730545"/>
              <a:ext cx="8536598" cy="914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92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When a business is systemized, it becomes easier to transfer ownership or pass the business to the next generation with minimal disruption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Diamond with solid fill" id="1184" name="Google Shape;118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0652" y="2424689"/>
            <a:ext cx="544893" cy="544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re with solid fill" id="1185" name="Google Shape;1185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0116" y="4097822"/>
            <a:ext cx="512811" cy="51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36"/>
          <p:cNvSpPr txBox="1"/>
          <p:nvPr/>
        </p:nvSpPr>
        <p:spPr>
          <a:xfrm>
            <a:off x="1690597" y="2023110"/>
            <a:ext cx="8810805" cy="2629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Business Systemization is a Strategic investment that empowers business owners to run their operations more effectively, adapt to changing circumstances, and position their business for long term success.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37"/>
          <p:cNvSpPr txBox="1"/>
          <p:nvPr>
            <p:ph idx="1" type="body"/>
          </p:nvPr>
        </p:nvSpPr>
        <p:spPr>
          <a:xfrm>
            <a:off x="833720" y="1657911"/>
            <a:ext cx="3137646" cy="3542178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0" spcFirstLastPara="1" rIns="0" wrap="square" tIns="360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en-US">
                <a:solidFill>
                  <a:schemeClr val="accent2"/>
                </a:solidFill>
              </a:rPr>
              <a:t>What areas of your Business can you Systemize?</a:t>
            </a:r>
            <a:endParaRPr/>
          </a:p>
        </p:txBody>
      </p:sp>
      <p:cxnSp>
        <p:nvCxnSpPr>
          <p:cNvPr id="1197" name="Google Shape;1197;p37"/>
          <p:cNvCxnSpPr/>
          <p:nvPr/>
        </p:nvCxnSpPr>
        <p:spPr>
          <a:xfrm>
            <a:off x="4652683" y="2365876"/>
            <a:ext cx="0" cy="2126248"/>
          </a:xfrm>
          <a:prstGeom prst="straightConnector1">
            <a:avLst/>
          </a:prstGeom>
          <a:noFill/>
          <a:ln cap="flat" cmpd="sng" w="9525">
            <a:solidFill>
              <a:srgbClr val="FEC8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How to Create Systems in Your Business - (TIPS &amp; STEPS ..." id="1198" name="Google Shape;1198;p37"/>
          <p:cNvPicPr preferRelativeResize="0"/>
          <p:nvPr/>
        </p:nvPicPr>
        <p:blipFill rotWithShape="1">
          <a:blip r:embed="rId3">
            <a:alphaModFix amt="35000"/>
          </a:blip>
          <a:srcRect b="13477" l="17484" r="14874" t="12780"/>
          <a:stretch/>
        </p:blipFill>
        <p:spPr>
          <a:xfrm rot="2298694">
            <a:off x="12007014" y="1526523"/>
            <a:ext cx="260500" cy="20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3406" y="1736184"/>
            <a:ext cx="5860755" cy="3500587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33000" stPos="0" sy="-100000" ky="0"/>
          </a:effectLst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iagram of a company's erp system&#10;&#10;Description automatically generated" id="1204" name="Google Shape;1204;p3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4" l="0" r="0" t="36"/>
          <a:stretch/>
        </p:blipFill>
        <p:spPr>
          <a:xfrm>
            <a:off x="3642804" y="2214563"/>
            <a:ext cx="4983671" cy="31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38"/>
          <p:cNvSpPr txBox="1"/>
          <p:nvPr>
            <p:ph type="title"/>
          </p:nvPr>
        </p:nvSpPr>
        <p:spPr>
          <a:xfrm>
            <a:off x="240632" y="2214563"/>
            <a:ext cx="2887579" cy="3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Roboto"/>
              <a:buNone/>
            </a:pPr>
            <a:r>
              <a:rPr b="1" i="0" lang="en-US">
                <a:latin typeface="Roboto"/>
                <a:ea typeface="Roboto"/>
                <a:cs typeface="Roboto"/>
                <a:sym typeface="Roboto"/>
              </a:rPr>
              <a:t>Empower Your Business with Tailored Systems</a:t>
            </a:r>
            <a:br>
              <a:rPr b="1" i="0" lang="en-US">
                <a:latin typeface="Roboto"/>
                <a:ea typeface="Roboto"/>
                <a:cs typeface="Roboto"/>
                <a:sym typeface="Roboto"/>
              </a:rPr>
            </a:br>
            <a:endParaRPr/>
          </a:p>
        </p:txBody>
      </p:sp>
      <p:pic>
        <p:nvPicPr>
          <p:cNvPr descr="A black background with red text&#10;&#10;Description automatically generated" id="1206" name="Google Shape;1206;p38"/>
          <p:cNvPicPr preferRelativeResize="0"/>
          <p:nvPr/>
        </p:nvPicPr>
        <p:blipFill rotWithShape="1">
          <a:blip r:embed="rId4">
            <a:alphaModFix/>
          </a:blip>
          <a:srcRect b="0" l="0" r="72108" t="0"/>
          <a:stretch/>
        </p:blipFill>
        <p:spPr>
          <a:xfrm>
            <a:off x="3676709" y="2225911"/>
            <a:ext cx="266623" cy="271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3400">
        <p14:reveal dir="l"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39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Business Workflows</a:t>
            </a:r>
            <a:endParaRPr/>
          </a:p>
        </p:txBody>
      </p:sp>
      <p:pic>
        <p:nvPicPr>
          <p:cNvPr descr="A close-up of a sign&#10;&#10;Description automatically generated" id="1212" name="Google Shape;1212;p39"/>
          <p:cNvPicPr preferRelativeResize="0"/>
          <p:nvPr/>
        </p:nvPicPr>
        <p:blipFill rotWithShape="1">
          <a:blip r:embed="rId3">
            <a:alphaModFix/>
          </a:blip>
          <a:srcRect b="0" l="0" r="49788" t="0"/>
          <a:stretch/>
        </p:blipFill>
        <p:spPr>
          <a:xfrm>
            <a:off x="3280542" y="2461217"/>
            <a:ext cx="1429377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sign&#10;&#10;Description automatically generated" id="1213" name="Google Shape;1213;p39"/>
          <p:cNvPicPr preferRelativeResize="0"/>
          <p:nvPr/>
        </p:nvPicPr>
        <p:blipFill rotWithShape="1">
          <a:blip r:embed="rId4">
            <a:alphaModFix/>
          </a:blip>
          <a:srcRect b="0" l="0" r="49917" t="0"/>
          <a:stretch/>
        </p:blipFill>
        <p:spPr>
          <a:xfrm>
            <a:off x="498026" y="2466704"/>
            <a:ext cx="1411456" cy="18034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sign&#10;&#10;Description automatically generated" id="1214" name="Google Shape;1214;p39"/>
          <p:cNvPicPr preferRelativeResize="0"/>
          <p:nvPr/>
        </p:nvPicPr>
        <p:blipFill rotWithShape="1">
          <a:blip r:embed="rId5">
            <a:alphaModFix/>
          </a:blip>
          <a:srcRect b="0" l="0" r="50376" t="0"/>
          <a:stretch/>
        </p:blipFill>
        <p:spPr>
          <a:xfrm>
            <a:off x="6112460" y="2473465"/>
            <a:ext cx="1397897" cy="17963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sign&#10;&#10;Description automatically generated" id="1215" name="Google Shape;1215;p39"/>
          <p:cNvPicPr preferRelativeResize="0"/>
          <p:nvPr/>
        </p:nvPicPr>
        <p:blipFill rotWithShape="1">
          <a:blip r:embed="rId6">
            <a:alphaModFix/>
          </a:blip>
          <a:srcRect b="0" l="0" r="50688" t="0"/>
          <a:stretch/>
        </p:blipFill>
        <p:spPr>
          <a:xfrm>
            <a:off x="8912897" y="2464694"/>
            <a:ext cx="1397897" cy="18034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sign&#10;&#10;Description automatically generated" id="1216" name="Google Shape;1216;p39"/>
          <p:cNvPicPr preferRelativeResize="0"/>
          <p:nvPr/>
        </p:nvPicPr>
        <p:blipFill rotWithShape="1">
          <a:blip r:embed="rId4">
            <a:alphaModFix/>
          </a:blip>
          <a:srcRect b="0" l="50780" r="622" t="0"/>
          <a:stretch/>
        </p:blipFill>
        <p:spPr>
          <a:xfrm>
            <a:off x="1909482" y="2464693"/>
            <a:ext cx="1369621" cy="18034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sign&#10;&#10;Description automatically generated" id="1217" name="Google Shape;1217;p39"/>
          <p:cNvPicPr preferRelativeResize="0"/>
          <p:nvPr/>
        </p:nvPicPr>
        <p:blipFill rotWithShape="1">
          <a:blip r:embed="rId3">
            <a:alphaModFix/>
          </a:blip>
          <a:srcRect b="0" l="50211" r="519" t="0"/>
          <a:stretch/>
        </p:blipFill>
        <p:spPr>
          <a:xfrm>
            <a:off x="4709918" y="2461217"/>
            <a:ext cx="1402541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sign&#10;&#10;Description automatically generated" id="1218" name="Google Shape;1218;p39"/>
          <p:cNvPicPr preferRelativeResize="0"/>
          <p:nvPr/>
        </p:nvPicPr>
        <p:blipFill rotWithShape="1">
          <a:blip r:embed="rId5">
            <a:alphaModFix/>
          </a:blip>
          <a:srcRect b="0" l="49679" r="696" t="0"/>
          <a:stretch/>
        </p:blipFill>
        <p:spPr>
          <a:xfrm>
            <a:off x="7543276" y="2471647"/>
            <a:ext cx="1397897" cy="17963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sign&#10;&#10;Description automatically generated" id="1219" name="Google Shape;1219;p39"/>
          <p:cNvPicPr preferRelativeResize="0"/>
          <p:nvPr/>
        </p:nvPicPr>
        <p:blipFill rotWithShape="1">
          <a:blip r:embed="rId6">
            <a:alphaModFix/>
          </a:blip>
          <a:srcRect b="0" l="49974" r="713" t="0"/>
          <a:stretch/>
        </p:blipFill>
        <p:spPr>
          <a:xfrm>
            <a:off x="10343713" y="2464466"/>
            <a:ext cx="1397897" cy="180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4"/>
          <p:cNvGrpSpPr/>
          <p:nvPr/>
        </p:nvGrpSpPr>
        <p:grpSpPr>
          <a:xfrm>
            <a:off x="7990894" y="1691926"/>
            <a:ext cx="3487085" cy="3487085"/>
            <a:chOff x="7990894" y="1539527"/>
            <a:chExt cx="3487085" cy="3487085"/>
          </a:xfrm>
        </p:grpSpPr>
        <p:sp>
          <p:nvSpPr>
            <p:cNvPr id="801" name="Google Shape;801;p4"/>
            <p:cNvSpPr/>
            <p:nvPr/>
          </p:nvSpPr>
          <p:spPr>
            <a:xfrm>
              <a:off x="7990894" y="1539527"/>
              <a:ext cx="3487085" cy="3487085"/>
            </a:xfrm>
            <a:prstGeom prst="donut">
              <a:avLst>
                <a:gd fmla="val 5152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8056110" y="1607259"/>
              <a:ext cx="3357878" cy="335493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03" name="Google Shape;803;p4"/>
          <p:cNvGrpSpPr/>
          <p:nvPr/>
        </p:nvGrpSpPr>
        <p:grpSpPr>
          <a:xfrm>
            <a:off x="717988" y="1693582"/>
            <a:ext cx="3487085" cy="3487085"/>
            <a:chOff x="717988" y="1541183"/>
            <a:chExt cx="3487085" cy="3487085"/>
          </a:xfrm>
        </p:grpSpPr>
        <p:sp>
          <p:nvSpPr>
            <p:cNvPr id="804" name="Google Shape;804;p4"/>
            <p:cNvSpPr/>
            <p:nvPr/>
          </p:nvSpPr>
          <p:spPr>
            <a:xfrm>
              <a:off x="717988" y="1541183"/>
              <a:ext cx="3487085" cy="3487085"/>
            </a:xfrm>
            <a:prstGeom prst="donut">
              <a:avLst>
                <a:gd fmla="val 5152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779558" y="1607260"/>
              <a:ext cx="3357879" cy="335493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806" name="Google Shape;806;p4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Business Profit</a:t>
            </a:r>
            <a:endParaRPr/>
          </a:p>
        </p:txBody>
      </p:sp>
      <p:grpSp>
        <p:nvGrpSpPr>
          <p:cNvPr id="807" name="Google Shape;807;p4"/>
          <p:cNvGrpSpPr/>
          <p:nvPr/>
        </p:nvGrpSpPr>
        <p:grpSpPr>
          <a:xfrm>
            <a:off x="2965975" y="2082586"/>
            <a:ext cx="6457701" cy="2866233"/>
            <a:chOff x="2965975" y="2082586"/>
            <a:chExt cx="6457701" cy="2866233"/>
          </a:xfrm>
        </p:grpSpPr>
        <p:sp>
          <p:nvSpPr>
            <p:cNvPr id="808" name="Google Shape;808;p4"/>
            <p:cNvSpPr/>
            <p:nvPr/>
          </p:nvSpPr>
          <p:spPr>
            <a:xfrm>
              <a:off x="2965975" y="2142119"/>
              <a:ext cx="3357879" cy="2806700"/>
            </a:xfrm>
            <a:custGeom>
              <a:rect b="b" l="l" r="r" t="t"/>
              <a:pathLst>
                <a:path extrusionOk="0" h="2806700" w="3357879">
                  <a:moveTo>
                    <a:pt x="1608182" y="12700"/>
                  </a:moveTo>
                  <a:lnTo>
                    <a:pt x="1220650" y="12700"/>
                  </a:lnTo>
                  <a:lnTo>
                    <a:pt x="907551" y="88900"/>
                  </a:lnTo>
                  <a:lnTo>
                    <a:pt x="808745" y="139700"/>
                  </a:lnTo>
                  <a:lnTo>
                    <a:pt x="760593" y="152400"/>
                  </a:lnTo>
                  <a:lnTo>
                    <a:pt x="713336" y="190500"/>
                  </a:lnTo>
                  <a:lnTo>
                    <a:pt x="667020" y="215900"/>
                  </a:lnTo>
                  <a:lnTo>
                    <a:pt x="621692" y="241300"/>
                  </a:lnTo>
                  <a:lnTo>
                    <a:pt x="577397" y="266700"/>
                  </a:lnTo>
                  <a:lnTo>
                    <a:pt x="534183" y="304800"/>
                  </a:lnTo>
                  <a:lnTo>
                    <a:pt x="492094" y="342900"/>
                  </a:lnTo>
                  <a:lnTo>
                    <a:pt x="451178" y="381000"/>
                  </a:lnTo>
                  <a:lnTo>
                    <a:pt x="411480" y="419100"/>
                  </a:lnTo>
                  <a:lnTo>
                    <a:pt x="372574" y="457200"/>
                  </a:lnTo>
                  <a:lnTo>
                    <a:pt x="335477" y="495300"/>
                  </a:lnTo>
                  <a:lnTo>
                    <a:pt x="300209" y="533400"/>
                  </a:lnTo>
                  <a:lnTo>
                    <a:pt x="266790" y="584200"/>
                  </a:lnTo>
                  <a:lnTo>
                    <a:pt x="235240" y="635000"/>
                  </a:lnTo>
                  <a:lnTo>
                    <a:pt x="205579" y="673100"/>
                  </a:lnTo>
                  <a:lnTo>
                    <a:pt x="177827" y="723900"/>
                  </a:lnTo>
                  <a:lnTo>
                    <a:pt x="152006" y="774700"/>
                  </a:lnTo>
                  <a:lnTo>
                    <a:pt x="128134" y="825500"/>
                  </a:lnTo>
                  <a:lnTo>
                    <a:pt x="106232" y="876300"/>
                  </a:lnTo>
                  <a:lnTo>
                    <a:pt x="86320" y="927100"/>
                  </a:lnTo>
                  <a:lnTo>
                    <a:pt x="68419" y="977900"/>
                  </a:lnTo>
                  <a:lnTo>
                    <a:pt x="52548" y="1028700"/>
                  </a:lnTo>
                  <a:lnTo>
                    <a:pt x="38727" y="1079500"/>
                  </a:lnTo>
                  <a:lnTo>
                    <a:pt x="26978" y="1130300"/>
                  </a:lnTo>
                  <a:lnTo>
                    <a:pt x="17319" y="1181100"/>
                  </a:lnTo>
                  <a:lnTo>
                    <a:pt x="9772" y="1244600"/>
                  </a:lnTo>
                  <a:lnTo>
                    <a:pt x="4356" y="1295400"/>
                  </a:lnTo>
                  <a:lnTo>
                    <a:pt x="1092" y="1346200"/>
                  </a:lnTo>
                  <a:lnTo>
                    <a:pt x="0" y="1409700"/>
                  </a:lnTo>
                  <a:lnTo>
                    <a:pt x="1092" y="1460500"/>
                  </a:lnTo>
                  <a:lnTo>
                    <a:pt x="4356" y="1524000"/>
                  </a:lnTo>
                  <a:lnTo>
                    <a:pt x="9772" y="1574800"/>
                  </a:lnTo>
                  <a:lnTo>
                    <a:pt x="17319" y="1625600"/>
                  </a:lnTo>
                  <a:lnTo>
                    <a:pt x="26978" y="1689100"/>
                  </a:lnTo>
                  <a:lnTo>
                    <a:pt x="38727" y="1739900"/>
                  </a:lnTo>
                  <a:lnTo>
                    <a:pt x="52548" y="1790700"/>
                  </a:lnTo>
                  <a:lnTo>
                    <a:pt x="68419" y="1841500"/>
                  </a:lnTo>
                  <a:lnTo>
                    <a:pt x="86320" y="1892300"/>
                  </a:lnTo>
                  <a:lnTo>
                    <a:pt x="106232" y="1943100"/>
                  </a:lnTo>
                  <a:lnTo>
                    <a:pt x="128134" y="1993900"/>
                  </a:lnTo>
                  <a:lnTo>
                    <a:pt x="152006" y="2044700"/>
                  </a:lnTo>
                  <a:lnTo>
                    <a:pt x="177827" y="2095500"/>
                  </a:lnTo>
                  <a:lnTo>
                    <a:pt x="205579" y="2146300"/>
                  </a:lnTo>
                  <a:lnTo>
                    <a:pt x="235240" y="2184400"/>
                  </a:lnTo>
                  <a:lnTo>
                    <a:pt x="266790" y="2235200"/>
                  </a:lnTo>
                  <a:lnTo>
                    <a:pt x="300209" y="2273300"/>
                  </a:lnTo>
                  <a:lnTo>
                    <a:pt x="335477" y="2324100"/>
                  </a:lnTo>
                  <a:lnTo>
                    <a:pt x="372574" y="2362200"/>
                  </a:lnTo>
                  <a:lnTo>
                    <a:pt x="411480" y="2400300"/>
                  </a:lnTo>
                  <a:lnTo>
                    <a:pt x="451241" y="2438400"/>
                  </a:lnTo>
                  <a:lnTo>
                    <a:pt x="492225" y="2476500"/>
                  </a:lnTo>
                  <a:lnTo>
                    <a:pt x="534386" y="2514600"/>
                  </a:lnTo>
                  <a:lnTo>
                    <a:pt x="577677" y="2540000"/>
                  </a:lnTo>
                  <a:lnTo>
                    <a:pt x="622052" y="2578100"/>
                  </a:lnTo>
                  <a:lnTo>
                    <a:pt x="667463" y="2603500"/>
                  </a:lnTo>
                  <a:lnTo>
                    <a:pt x="713865" y="2628900"/>
                  </a:lnTo>
                  <a:lnTo>
                    <a:pt x="761211" y="2654300"/>
                  </a:lnTo>
                  <a:lnTo>
                    <a:pt x="858550" y="2705100"/>
                  </a:lnTo>
                  <a:lnTo>
                    <a:pt x="908449" y="2717800"/>
                  </a:lnTo>
                  <a:lnTo>
                    <a:pt x="959106" y="2743200"/>
                  </a:lnTo>
                  <a:lnTo>
                    <a:pt x="1222137" y="2806700"/>
                  </a:lnTo>
                  <a:lnTo>
                    <a:pt x="1555296" y="2806700"/>
                  </a:lnTo>
                  <a:lnTo>
                    <a:pt x="1611022" y="2794000"/>
                  </a:lnTo>
                  <a:lnTo>
                    <a:pt x="1666301" y="2794000"/>
                  </a:lnTo>
                  <a:lnTo>
                    <a:pt x="1775262" y="2768600"/>
                  </a:lnTo>
                  <a:lnTo>
                    <a:pt x="1828816" y="2743200"/>
                  </a:lnTo>
                  <a:lnTo>
                    <a:pt x="1881666" y="2730500"/>
                  </a:lnTo>
                  <a:lnTo>
                    <a:pt x="1933749" y="2705100"/>
                  </a:lnTo>
                  <a:lnTo>
                    <a:pt x="1985001" y="2692400"/>
                  </a:lnTo>
                  <a:lnTo>
                    <a:pt x="2084752" y="2641600"/>
                  </a:lnTo>
                  <a:lnTo>
                    <a:pt x="2133125" y="2603500"/>
                  </a:lnTo>
                  <a:lnTo>
                    <a:pt x="1309603" y="2603500"/>
                  </a:lnTo>
                  <a:lnTo>
                    <a:pt x="1262500" y="2590800"/>
                  </a:lnTo>
                  <a:lnTo>
                    <a:pt x="1215809" y="2590800"/>
                  </a:lnTo>
                  <a:lnTo>
                    <a:pt x="1169569" y="2578100"/>
                  </a:lnTo>
                  <a:lnTo>
                    <a:pt x="1123824" y="2578100"/>
                  </a:lnTo>
                  <a:lnTo>
                    <a:pt x="1033983" y="2552700"/>
                  </a:lnTo>
                  <a:lnTo>
                    <a:pt x="989970" y="2527300"/>
                  </a:lnTo>
                  <a:lnTo>
                    <a:pt x="903968" y="2501900"/>
                  </a:lnTo>
                  <a:lnTo>
                    <a:pt x="862063" y="2476500"/>
                  </a:lnTo>
                  <a:lnTo>
                    <a:pt x="820943" y="2451100"/>
                  </a:lnTo>
                  <a:lnTo>
                    <a:pt x="780651" y="2425700"/>
                  </a:lnTo>
                  <a:lnTo>
                    <a:pt x="741228" y="2400300"/>
                  </a:lnTo>
                  <a:lnTo>
                    <a:pt x="702716" y="2374900"/>
                  </a:lnTo>
                  <a:lnTo>
                    <a:pt x="665156" y="2349500"/>
                  </a:lnTo>
                  <a:lnTo>
                    <a:pt x="628591" y="2324100"/>
                  </a:lnTo>
                  <a:lnTo>
                    <a:pt x="593061" y="2286000"/>
                  </a:lnTo>
                  <a:lnTo>
                    <a:pt x="558609" y="2260600"/>
                  </a:lnTo>
                  <a:lnTo>
                    <a:pt x="525466" y="2222500"/>
                  </a:lnTo>
                  <a:lnTo>
                    <a:pt x="493865" y="2184400"/>
                  </a:lnTo>
                  <a:lnTo>
                    <a:pt x="463821" y="2146300"/>
                  </a:lnTo>
                  <a:lnTo>
                    <a:pt x="435351" y="2108200"/>
                  </a:lnTo>
                  <a:lnTo>
                    <a:pt x="408475" y="2070100"/>
                  </a:lnTo>
                  <a:lnTo>
                    <a:pt x="383207" y="2032000"/>
                  </a:lnTo>
                  <a:lnTo>
                    <a:pt x="359566" y="1993900"/>
                  </a:lnTo>
                  <a:lnTo>
                    <a:pt x="337569" y="1955800"/>
                  </a:lnTo>
                  <a:lnTo>
                    <a:pt x="317233" y="1905000"/>
                  </a:lnTo>
                  <a:lnTo>
                    <a:pt x="298575" y="1866900"/>
                  </a:lnTo>
                  <a:lnTo>
                    <a:pt x="281612" y="1828800"/>
                  </a:lnTo>
                  <a:lnTo>
                    <a:pt x="266362" y="1778000"/>
                  </a:lnTo>
                  <a:lnTo>
                    <a:pt x="252842" y="1739900"/>
                  </a:lnTo>
                  <a:lnTo>
                    <a:pt x="241068" y="1689100"/>
                  </a:lnTo>
                  <a:lnTo>
                    <a:pt x="231059" y="1638300"/>
                  </a:lnTo>
                  <a:lnTo>
                    <a:pt x="222831" y="1600200"/>
                  </a:lnTo>
                  <a:lnTo>
                    <a:pt x="216402" y="1549400"/>
                  </a:lnTo>
                  <a:lnTo>
                    <a:pt x="211788" y="1498600"/>
                  </a:lnTo>
                  <a:lnTo>
                    <a:pt x="209007" y="1460500"/>
                  </a:lnTo>
                  <a:lnTo>
                    <a:pt x="208076" y="1409700"/>
                  </a:lnTo>
                  <a:lnTo>
                    <a:pt x="209007" y="1358900"/>
                  </a:lnTo>
                  <a:lnTo>
                    <a:pt x="211788" y="1308100"/>
                  </a:lnTo>
                  <a:lnTo>
                    <a:pt x="216402" y="1270000"/>
                  </a:lnTo>
                  <a:lnTo>
                    <a:pt x="222831" y="1219200"/>
                  </a:lnTo>
                  <a:lnTo>
                    <a:pt x="231059" y="1168400"/>
                  </a:lnTo>
                  <a:lnTo>
                    <a:pt x="241068" y="1130300"/>
                  </a:lnTo>
                  <a:lnTo>
                    <a:pt x="252842" y="1079500"/>
                  </a:lnTo>
                  <a:lnTo>
                    <a:pt x="266362" y="1041400"/>
                  </a:lnTo>
                  <a:lnTo>
                    <a:pt x="281612" y="990600"/>
                  </a:lnTo>
                  <a:lnTo>
                    <a:pt x="298575" y="952500"/>
                  </a:lnTo>
                  <a:lnTo>
                    <a:pt x="317233" y="901700"/>
                  </a:lnTo>
                  <a:lnTo>
                    <a:pt x="337569" y="863600"/>
                  </a:lnTo>
                  <a:lnTo>
                    <a:pt x="359566" y="825500"/>
                  </a:lnTo>
                  <a:lnTo>
                    <a:pt x="383207" y="787400"/>
                  </a:lnTo>
                  <a:lnTo>
                    <a:pt x="408475" y="749300"/>
                  </a:lnTo>
                  <a:lnTo>
                    <a:pt x="435351" y="711200"/>
                  </a:lnTo>
                  <a:lnTo>
                    <a:pt x="463821" y="673100"/>
                  </a:lnTo>
                  <a:lnTo>
                    <a:pt x="493865" y="635000"/>
                  </a:lnTo>
                  <a:lnTo>
                    <a:pt x="525466" y="596900"/>
                  </a:lnTo>
                  <a:lnTo>
                    <a:pt x="558609" y="558800"/>
                  </a:lnTo>
                  <a:lnTo>
                    <a:pt x="593061" y="533400"/>
                  </a:lnTo>
                  <a:lnTo>
                    <a:pt x="628591" y="495300"/>
                  </a:lnTo>
                  <a:lnTo>
                    <a:pt x="665156" y="469900"/>
                  </a:lnTo>
                  <a:lnTo>
                    <a:pt x="702716" y="444500"/>
                  </a:lnTo>
                  <a:lnTo>
                    <a:pt x="741228" y="406400"/>
                  </a:lnTo>
                  <a:lnTo>
                    <a:pt x="780651" y="381000"/>
                  </a:lnTo>
                  <a:lnTo>
                    <a:pt x="820943" y="368300"/>
                  </a:lnTo>
                  <a:lnTo>
                    <a:pt x="862063" y="342900"/>
                  </a:lnTo>
                  <a:lnTo>
                    <a:pt x="903968" y="317500"/>
                  </a:lnTo>
                  <a:lnTo>
                    <a:pt x="946618" y="304800"/>
                  </a:lnTo>
                  <a:lnTo>
                    <a:pt x="989970" y="279400"/>
                  </a:lnTo>
                  <a:lnTo>
                    <a:pt x="1169569" y="228600"/>
                  </a:lnTo>
                  <a:lnTo>
                    <a:pt x="1215809" y="228600"/>
                  </a:lnTo>
                  <a:lnTo>
                    <a:pt x="1262500" y="215900"/>
                  </a:lnTo>
                  <a:lnTo>
                    <a:pt x="2152091" y="215900"/>
                  </a:lnTo>
                  <a:lnTo>
                    <a:pt x="2128497" y="203200"/>
                  </a:lnTo>
                  <a:lnTo>
                    <a:pt x="2080239" y="177800"/>
                  </a:lnTo>
                  <a:lnTo>
                    <a:pt x="1980761" y="127000"/>
                  </a:lnTo>
                  <a:lnTo>
                    <a:pt x="1929669" y="101600"/>
                  </a:lnTo>
                  <a:lnTo>
                    <a:pt x="1877760" y="88900"/>
                  </a:lnTo>
                  <a:lnTo>
                    <a:pt x="1825097" y="63500"/>
                  </a:lnTo>
                  <a:lnTo>
                    <a:pt x="1608182" y="12700"/>
                  </a:lnTo>
                  <a:close/>
                </a:path>
                <a:path extrusionOk="0" h="2806700" w="3357879">
                  <a:moveTo>
                    <a:pt x="2152091" y="215900"/>
                  </a:moveTo>
                  <a:lnTo>
                    <a:pt x="1547246" y="215900"/>
                  </a:lnTo>
                  <a:lnTo>
                    <a:pt x="1593938" y="228600"/>
                  </a:lnTo>
                  <a:lnTo>
                    <a:pt x="1640177" y="228600"/>
                  </a:lnTo>
                  <a:lnTo>
                    <a:pt x="1819771" y="279400"/>
                  </a:lnTo>
                  <a:lnTo>
                    <a:pt x="1863121" y="304800"/>
                  </a:lnTo>
                  <a:lnTo>
                    <a:pt x="1905768" y="317500"/>
                  </a:lnTo>
                  <a:lnTo>
                    <a:pt x="1947670" y="342900"/>
                  </a:lnTo>
                  <a:lnTo>
                    <a:pt x="1988786" y="368300"/>
                  </a:lnTo>
                  <a:lnTo>
                    <a:pt x="2029074" y="381000"/>
                  </a:lnTo>
                  <a:lnTo>
                    <a:pt x="2068492" y="406400"/>
                  </a:lnTo>
                  <a:lnTo>
                    <a:pt x="2106999" y="444500"/>
                  </a:lnTo>
                  <a:lnTo>
                    <a:pt x="2144552" y="469900"/>
                  </a:lnTo>
                  <a:lnTo>
                    <a:pt x="2181110" y="495300"/>
                  </a:lnTo>
                  <a:lnTo>
                    <a:pt x="2216631" y="533400"/>
                  </a:lnTo>
                  <a:lnTo>
                    <a:pt x="2251075" y="558800"/>
                  </a:lnTo>
                  <a:lnTo>
                    <a:pt x="2284220" y="596900"/>
                  </a:lnTo>
                  <a:lnTo>
                    <a:pt x="2315825" y="635000"/>
                  </a:lnTo>
                  <a:lnTo>
                    <a:pt x="2345874" y="673100"/>
                  </a:lnTo>
                  <a:lnTo>
                    <a:pt x="2374349" y="711200"/>
                  </a:lnTo>
                  <a:lnTo>
                    <a:pt x="2401232" y="749300"/>
                  </a:lnTo>
                  <a:lnTo>
                    <a:pt x="2426507" y="787400"/>
                  </a:lnTo>
                  <a:lnTo>
                    <a:pt x="2450155" y="825500"/>
                  </a:lnTo>
                  <a:lnTo>
                    <a:pt x="2472160" y="863600"/>
                  </a:lnTo>
                  <a:lnTo>
                    <a:pt x="2492504" y="901700"/>
                  </a:lnTo>
                  <a:lnTo>
                    <a:pt x="2511171" y="952500"/>
                  </a:lnTo>
                  <a:lnTo>
                    <a:pt x="2528141" y="990600"/>
                  </a:lnTo>
                  <a:lnTo>
                    <a:pt x="2543399" y="1041400"/>
                  </a:lnTo>
                  <a:lnTo>
                    <a:pt x="2556927" y="1079500"/>
                  </a:lnTo>
                  <a:lnTo>
                    <a:pt x="2568707" y="1130300"/>
                  </a:lnTo>
                  <a:lnTo>
                    <a:pt x="2578723" y="1168400"/>
                  </a:lnTo>
                  <a:lnTo>
                    <a:pt x="2586956" y="1219200"/>
                  </a:lnTo>
                  <a:lnTo>
                    <a:pt x="2593390" y="1270000"/>
                  </a:lnTo>
                  <a:lnTo>
                    <a:pt x="2598007" y="1308100"/>
                  </a:lnTo>
                  <a:lnTo>
                    <a:pt x="2600790" y="1358900"/>
                  </a:lnTo>
                  <a:lnTo>
                    <a:pt x="2601722" y="1409700"/>
                  </a:lnTo>
                  <a:lnTo>
                    <a:pt x="2600773" y="1460500"/>
                  </a:lnTo>
                  <a:lnTo>
                    <a:pt x="2597976" y="1498600"/>
                  </a:lnTo>
                  <a:lnTo>
                    <a:pt x="2593349" y="1549400"/>
                  </a:lnTo>
                  <a:lnTo>
                    <a:pt x="2586907" y="1600200"/>
                  </a:lnTo>
                  <a:lnTo>
                    <a:pt x="2578669" y="1638300"/>
                  </a:lnTo>
                  <a:lnTo>
                    <a:pt x="2568651" y="1689100"/>
                  </a:lnTo>
                  <a:lnTo>
                    <a:pt x="2556870" y="1739900"/>
                  </a:lnTo>
                  <a:lnTo>
                    <a:pt x="2543344" y="1778000"/>
                  </a:lnTo>
                  <a:lnTo>
                    <a:pt x="2528089" y="1828800"/>
                  </a:lnTo>
                  <a:lnTo>
                    <a:pt x="2511123" y="1866900"/>
                  </a:lnTo>
                  <a:lnTo>
                    <a:pt x="2492462" y="1905000"/>
                  </a:lnTo>
                  <a:lnTo>
                    <a:pt x="2472124" y="1955800"/>
                  </a:lnTo>
                  <a:lnTo>
                    <a:pt x="2450125" y="1993900"/>
                  </a:lnTo>
                  <a:lnTo>
                    <a:pt x="2426483" y="2032000"/>
                  </a:lnTo>
                  <a:lnTo>
                    <a:pt x="2401214" y="2070100"/>
                  </a:lnTo>
                  <a:lnTo>
                    <a:pt x="2374337" y="2108200"/>
                  </a:lnTo>
                  <a:lnTo>
                    <a:pt x="2345867" y="2146300"/>
                  </a:lnTo>
                  <a:lnTo>
                    <a:pt x="2315822" y="2184400"/>
                  </a:lnTo>
                  <a:lnTo>
                    <a:pt x="2284219" y="2222500"/>
                  </a:lnTo>
                  <a:lnTo>
                    <a:pt x="2251075" y="2260600"/>
                  </a:lnTo>
                  <a:lnTo>
                    <a:pt x="2216631" y="2286000"/>
                  </a:lnTo>
                  <a:lnTo>
                    <a:pt x="2181110" y="2324100"/>
                  </a:lnTo>
                  <a:lnTo>
                    <a:pt x="2144552" y="2349500"/>
                  </a:lnTo>
                  <a:lnTo>
                    <a:pt x="2106999" y="2374900"/>
                  </a:lnTo>
                  <a:lnTo>
                    <a:pt x="2068492" y="2400300"/>
                  </a:lnTo>
                  <a:lnTo>
                    <a:pt x="2029074" y="2425700"/>
                  </a:lnTo>
                  <a:lnTo>
                    <a:pt x="1988786" y="2451100"/>
                  </a:lnTo>
                  <a:lnTo>
                    <a:pt x="1947670" y="2476500"/>
                  </a:lnTo>
                  <a:lnTo>
                    <a:pt x="1905768" y="2501900"/>
                  </a:lnTo>
                  <a:lnTo>
                    <a:pt x="1819771" y="2527300"/>
                  </a:lnTo>
                  <a:lnTo>
                    <a:pt x="1775760" y="2552700"/>
                  </a:lnTo>
                  <a:lnTo>
                    <a:pt x="1685921" y="2578100"/>
                  </a:lnTo>
                  <a:lnTo>
                    <a:pt x="1640177" y="2578100"/>
                  </a:lnTo>
                  <a:lnTo>
                    <a:pt x="1593938" y="2590800"/>
                  </a:lnTo>
                  <a:lnTo>
                    <a:pt x="1547246" y="2590800"/>
                  </a:lnTo>
                  <a:lnTo>
                    <a:pt x="1500144" y="2603500"/>
                  </a:lnTo>
                  <a:lnTo>
                    <a:pt x="2133125" y="2603500"/>
                  </a:lnTo>
                  <a:lnTo>
                    <a:pt x="2180409" y="2578100"/>
                  </a:lnTo>
                  <a:lnTo>
                    <a:pt x="2226541" y="2552700"/>
                  </a:lnTo>
                  <a:lnTo>
                    <a:pt x="2271457" y="2514600"/>
                  </a:lnTo>
                  <a:lnTo>
                    <a:pt x="2315093" y="2476500"/>
                  </a:lnTo>
                  <a:lnTo>
                    <a:pt x="2357385" y="2438400"/>
                  </a:lnTo>
                  <a:lnTo>
                    <a:pt x="2398268" y="2400300"/>
                  </a:lnTo>
                  <a:lnTo>
                    <a:pt x="2432056" y="2362200"/>
                  </a:lnTo>
                  <a:lnTo>
                    <a:pt x="2464491" y="2336800"/>
                  </a:lnTo>
                  <a:lnTo>
                    <a:pt x="2495558" y="2298700"/>
                  </a:lnTo>
                  <a:lnTo>
                    <a:pt x="2525245" y="2260600"/>
                  </a:lnTo>
                  <a:lnTo>
                    <a:pt x="2553539" y="2222500"/>
                  </a:lnTo>
                  <a:lnTo>
                    <a:pt x="2580426" y="2184400"/>
                  </a:lnTo>
                  <a:lnTo>
                    <a:pt x="2605894" y="2133600"/>
                  </a:lnTo>
                  <a:lnTo>
                    <a:pt x="2629930" y="2095500"/>
                  </a:lnTo>
                  <a:lnTo>
                    <a:pt x="2652520" y="2057400"/>
                  </a:lnTo>
                  <a:lnTo>
                    <a:pt x="2673651" y="2019300"/>
                  </a:lnTo>
                  <a:lnTo>
                    <a:pt x="2693311" y="1968500"/>
                  </a:lnTo>
                  <a:lnTo>
                    <a:pt x="2711486" y="1930400"/>
                  </a:lnTo>
                  <a:lnTo>
                    <a:pt x="2728164" y="1879600"/>
                  </a:lnTo>
                  <a:lnTo>
                    <a:pt x="2743330" y="1841500"/>
                  </a:lnTo>
                  <a:lnTo>
                    <a:pt x="2756973" y="1790700"/>
                  </a:lnTo>
                  <a:lnTo>
                    <a:pt x="2769079" y="1739900"/>
                  </a:lnTo>
                  <a:lnTo>
                    <a:pt x="2779635" y="1701800"/>
                  </a:lnTo>
                  <a:lnTo>
                    <a:pt x="2788628" y="1651000"/>
                  </a:lnTo>
                  <a:lnTo>
                    <a:pt x="2796045" y="1600200"/>
                  </a:lnTo>
                  <a:lnTo>
                    <a:pt x="2801874" y="1562100"/>
                  </a:lnTo>
                  <a:lnTo>
                    <a:pt x="2821476" y="1524000"/>
                  </a:lnTo>
                  <a:lnTo>
                    <a:pt x="2833229" y="1511300"/>
                  </a:lnTo>
                  <a:lnTo>
                    <a:pt x="3281514" y="1511300"/>
                  </a:lnTo>
                  <a:lnTo>
                    <a:pt x="3294559" y="1498600"/>
                  </a:lnTo>
                  <a:lnTo>
                    <a:pt x="3306740" y="1498600"/>
                  </a:lnTo>
                  <a:lnTo>
                    <a:pt x="3317925" y="1485900"/>
                  </a:lnTo>
                  <a:lnTo>
                    <a:pt x="3327982" y="1485900"/>
                  </a:lnTo>
                  <a:lnTo>
                    <a:pt x="3350068" y="1447800"/>
                  </a:lnTo>
                  <a:lnTo>
                    <a:pt x="3357259" y="1409700"/>
                  </a:lnTo>
                  <a:lnTo>
                    <a:pt x="3355743" y="1384300"/>
                  </a:lnTo>
                  <a:lnTo>
                    <a:pt x="3352294" y="1371600"/>
                  </a:lnTo>
                  <a:lnTo>
                    <a:pt x="3347059" y="1358900"/>
                  </a:lnTo>
                  <a:lnTo>
                    <a:pt x="3340186" y="1346200"/>
                  </a:lnTo>
                  <a:lnTo>
                    <a:pt x="3331824" y="1346200"/>
                  </a:lnTo>
                  <a:lnTo>
                    <a:pt x="3322120" y="1333500"/>
                  </a:lnTo>
                  <a:lnTo>
                    <a:pt x="3311224" y="1320800"/>
                  </a:lnTo>
                  <a:lnTo>
                    <a:pt x="3299283" y="1320800"/>
                  </a:lnTo>
                  <a:lnTo>
                    <a:pt x="3286445" y="1308100"/>
                  </a:lnTo>
                  <a:lnTo>
                    <a:pt x="2852928" y="1308100"/>
                  </a:lnTo>
                  <a:lnTo>
                    <a:pt x="2838905" y="1295400"/>
                  </a:lnTo>
                  <a:lnTo>
                    <a:pt x="2826285" y="1295400"/>
                  </a:lnTo>
                  <a:lnTo>
                    <a:pt x="2815664" y="1282700"/>
                  </a:lnTo>
                  <a:lnTo>
                    <a:pt x="2807634" y="1270000"/>
                  </a:lnTo>
                  <a:lnTo>
                    <a:pt x="2802790" y="1257300"/>
                  </a:lnTo>
                  <a:lnTo>
                    <a:pt x="2801493" y="1257300"/>
                  </a:lnTo>
                  <a:lnTo>
                    <a:pt x="2801919" y="1244600"/>
                  </a:lnTo>
                  <a:lnTo>
                    <a:pt x="2805945" y="1231900"/>
                  </a:lnTo>
                  <a:lnTo>
                    <a:pt x="2813082" y="1219200"/>
                  </a:lnTo>
                  <a:lnTo>
                    <a:pt x="2822838" y="1206500"/>
                  </a:lnTo>
                  <a:lnTo>
                    <a:pt x="2834723" y="1206500"/>
                  </a:lnTo>
                  <a:lnTo>
                    <a:pt x="2848246" y="1193800"/>
                  </a:lnTo>
                  <a:lnTo>
                    <a:pt x="2892769" y="1193800"/>
                  </a:lnTo>
                  <a:lnTo>
                    <a:pt x="2905230" y="1181100"/>
                  </a:lnTo>
                  <a:lnTo>
                    <a:pt x="2916719" y="1181100"/>
                  </a:lnTo>
                  <a:lnTo>
                    <a:pt x="2943885" y="1143000"/>
                  </a:lnTo>
                  <a:lnTo>
                    <a:pt x="2957017" y="1104900"/>
                  </a:lnTo>
                  <a:lnTo>
                    <a:pt x="2956697" y="1092200"/>
                  </a:lnTo>
                  <a:lnTo>
                    <a:pt x="2945386" y="1054100"/>
                  </a:lnTo>
                  <a:lnTo>
                    <a:pt x="2921051" y="1016000"/>
                  </a:lnTo>
                  <a:lnTo>
                    <a:pt x="2910602" y="1003300"/>
                  </a:lnTo>
                  <a:lnTo>
                    <a:pt x="2899183" y="1003300"/>
                  </a:lnTo>
                  <a:lnTo>
                    <a:pt x="2886914" y="990600"/>
                  </a:lnTo>
                  <a:lnTo>
                    <a:pt x="2770906" y="990600"/>
                  </a:lnTo>
                  <a:lnTo>
                    <a:pt x="2758578" y="977900"/>
                  </a:lnTo>
                  <a:lnTo>
                    <a:pt x="2748049" y="977900"/>
                  </a:lnTo>
                  <a:lnTo>
                    <a:pt x="2739880" y="965200"/>
                  </a:lnTo>
                  <a:lnTo>
                    <a:pt x="2728589" y="927100"/>
                  </a:lnTo>
                  <a:lnTo>
                    <a:pt x="2716656" y="901700"/>
                  </a:lnTo>
                  <a:lnTo>
                    <a:pt x="2704084" y="876300"/>
                  </a:lnTo>
                  <a:lnTo>
                    <a:pt x="2690872" y="838200"/>
                  </a:lnTo>
                  <a:lnTo>
                    <a:pt x="2677021" y="812800"/>
                  </a:lnTo>
                  <a:lnTo>
                    <a:pt x="2662533" y="774700"/>
                  </a:lnTo>
                  <a:lnTo>
                    <a:pt x="2647409" y="749300"/>
                  </a:lnTo>
                  <a:lnTo>
                    <a:pt x="2631649" y="723900"/>
                  </a:lnTo>
                  <a:lnTo>
                    <a:pt x="2615255" y="698500"/>
                  </a:lnTo>
                  <a:lnTo>
                    <a:pt x="2598227" y="660400"/>
                  </a:lnTo>
                  <a:lnTo>
                    <a:pt x="2562274" y="609600"/>
                  </a:lnTo>
                  <a:lnTo>
                    <a:pt x="2523799" y="558800"/>
                  </a:lnTo>
                  <a:lnTo>
                    <a:pt x="2482809" y="508000"/>
                  </a:lnTo>
                  <a:lnTo>
                    <a:pt x="2439311" y="457200"/>
                  </a:lnTo>
                  <a:lnTo>
                    <a:pt x="2393315" y="406400"/>
                  </a:lnTo>
                  <a:lnTo>
                    <a:pt x="2352441" y="368300"/>
                  </a:lnTo>
                  <a:lnTo>
                    <a:pt x="2310178" y="330200"/>
                  </a:lnTo>
                  <a:lnTo>
                    <a:pt x="2266588" y="292100"/>
                  </a:lnTo>
                  <a:lnTo>
                    <a:pt x="2221735" y="266700"/>
                  </a:lnTo>
                  <a:lnTo>
                    <a:pt x="2175684" y="228600"/>
                  </a:lnTo>
                  <a:lnTo>
                    <a:pt x="2152091" y="215900"/>
                  </a:lnTo>
                  <a:close/>
                </a:path>
                <a:path extrusionOk="0" h="2806700" w="3357879">
                  <a:moveTo>
                    <a:pt x="1496857" y="0"/>
                  </a:moveTo>
                  <a:lnTo>
                    <a:pt x="1329347" y="0"/>
                  </a:lnTo>
                  <a:lnTo>
                    <a:pt x="1274782" y="12700"/>
                  </a:lnTo>
                  <a:lnTo>
                    <a:pt x="1552706" y="12700"/>
                  </a:lnTo>
                  <a:lnTo>
                    <a:pt x="14968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9197616" y="2082586"/>
              <a:ext cx="226060" cy="225425"/>
            </a:xfrm>
            <a:custGeom>
              <a:rect b="b" l="l" r="r" t="t"/>
              <a:pathLst>
                <a:path extrusionOk="0" h="225425" w="226059">
                  <a:moveTo>
                    <a:pt x="104546" y="0"/>
                  </a:moveTo>
                  <a:lnTo>
                    <a:pt x="63573" y="10993"/>
                  </a:lnTo>
                  <a:lnTo>
                    <a:pt x="30371" y="35523"/>
                  </a:lnTo>
                  <a:lnTo>
                    <a:pt x="8119" y="70412"/>
                  </a:lnTo>
                  <a:lnTo>
                    <a:pt x="32" y="111904"/>
                  </a:lnTo>
                  <a:lnTo>
                    <a:pt x="0" y="113445"/>
                  </a:lnTo>
                  <a:lnTo>
                    <a:pt x="991" y="127477"/>
                  </a:lnTo>
                  <a:lnTo>
                    <a:pt x="13778" y="166013"/>
                  </a:lnTo>
                  <a:lnTo>
                    <a:pt x="39576" y="196997"/>
                  </a:lnTo>
                  <a:lnTo>
                    <a:pt x="76196" y="217583"/>
                  </a:lnTo>
                  <a:lnTo>
                    <a:pt x="121444" y="224926"/>
                  </a:lnTo>
                  <a:lnTo>
                    <a:pt x="135715" y="222913"/>
                  </a:lnTo>
                  <a:lnTo>
                    <a:pt x="174294" y="206954"/>
                  </a:lnTo>
                  <a:lnTo>
                    <a:pt x="204066" y="178531"/>
                  </a:lnTo>
                  <a:lnTo>
                    <a:pt x="221876" y="140753"/>
                  </a:lnTo>
                  <a:lnTo>
                    <a:pt x="225546" y="111904"/>
                  </a:lnTo>
                  <a:lnTo>
                    <a:pt x="224598" y="97831"/>
                  </a:lnTo>
                  <a:lnTo>
                    <a:pt x="211903" y="59167"/>
                  </a:lnTo>
                  <a:lnTo>
                    <a:pt x="186170" y="28067"/>
                  </a:lnTo>
                  <a:lnTo>
                    <a:pt x="149638" y="7391"/>
                  </a:lnTo>
                  <a:lnTo>
                    <a:pt x="1045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6412104" y="3437126"/>
              <a:ext cx="382270" cy="208915"/>
            </a:xfrm>
            <a:custGeom>
              <a:rect b="b" l="l" r="r" t="t"/>
              <a:pathLst>
                <a:path extrusionOk="0" h="208914" w="382270">
                  <a:moveTo>
                    <a:pt x="278273" y="0"/>
                  </a:moveTo>
                  <a:lnTo>
                    <a:pt x="101870" y="12"/>
                  </a:lnTo>
                  <a:lnTo>
                    <a:pt x="62006" y="8834"/>
                  </a:lnTo>
                  <a:lnTo>
                    <a:pt x="29559" y="32300"/>
                  </a:lnTo>
                  <a:lnTo>
                    <a:pt x="7799" y="67915"/>
                  </a:lnTo>
                  <a:lnTo>
                    <a:pt x="0" y="113183"/>
                  </a:lnTo>
                  <a:lnTo>
                    <a:pt x="2186" y="127455"/>
                  </a:lnTo>
                  <a:lnTo>
                    <a:pt x="19329" y="165523"/>
                  </a:lnTo>
                  <a:lnTo>
                    <a:pt x="49478" y="193546"/>
                  </a:lnTo>
                  <a:lnTo>
                    <a:pt x="88938" y="207765"/>
                  </a:lnTo>
                  <a:lnTo>
                    <a:pt x="103521" y="208788"/>
                  </a:lnTo>
                  <a:lnTo>
                    <a:pt x="278273" y="208788"/>
                  </a:lnTo>
                  <a:lnTo>
                    <a:pt x="319788" y="199953"/>
                  </a:lnTo>
                  <a:lnTo>
                    <a:pt x="352236" y="176487"/>
                  </a:lnTo>
                  <a:lnTo>
                    <a:pt x="373995" y="140872"/>
                  </a:lnTo>
                  <a:lnTo>
                    <a:pt x="381795" y="95604"/>
                  </a:lnTo>
                  <a:lnTo>
                    <a:pt x="379609" y="81332"/>
                  </a:lnTo>
                  <a:lnTo>
                    <a:pt x="362465" y="43264"/>
                  </a:lnTo>
                  <a:lnTo>
                    <a:pt x="332317" y="15241"/>
                  </a:lnTo>
                  <a:lnTo>
                    <a:pt x="292857" y="1022"/>
                  </a:lnTo>
                  <a:lnTo>
                    <a:pt x="2782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11" name="Google Shape;811;p4"/>
          <p:cNvGrpSpPr/>
          <p:nvPr/>
        </p:nvGrpSpPr>
        <p:grpSpPr>
          <a:xfrm>
            <a:off x="5869222" y="2143594"/>
            <a:ext cx="3422900" cy="2806700"/>
            <a:chOff x="5869222" y="2143594"/>
            <a:chExt cx="3422900" cy="2806700"/>
          </a:xfrm>
        </p:grpSpPr>
        <p:sp>
          <p:nvSpPr>
            <p:cNvPr id="812" name="Google Shape;812;p4"/>
            <p:cNvSpPr/>
            <p:nvPr/>
          </p:nvSpPr>
          <p:spPr>
            <a:xfrm>
              <a:off x="6061877" y="2143594"/>
              <a:ext cx="3230245" cy="2806700"/>
            </a:xfrm>
            <a:custGeom>
              <a:rect b="b" l="l" r="r" t="t"/>
              <a:pathLst>
                <a:path extrusionOk="0" h="2806700" w="3230245">
                  <a:moveTo>
                    <a:pt x="628309" y="1638300"/>
                  </a:moveTo>
                  <a:lnTo>
                    <a:pt x="154254" y="1638300"/>
                  </a:lnTo>
                  <a:lnTo>
                    <a:pt x="144649" y="1651000"/>
                  </a:lnTo>
                  <a:lnTo>
                    <a:pt x="123155" y="1689100"/>
                  </a:lnTo>
                  <a:lnTo>
                    <a:pt x="115062" y="1739900"/>
                  </a:lnTo>
                  <a:lnTo>
                    <a:pt x="117668" y="1752600"/>
                  </a:lnTo>
                  <a:lnTo>
                    <a:pt x="122100" y="1765300"/>
                  </a:lnTo>
                  <a:lnTo>
                    <a:pt x="128213" y="1778000"/>
                  </a:lnTo>
                  <a:lnTo>
                    <a:pt x="135866" y="1778000"/>
                  </a:lnTo>
                  <a:lnTo>
                    <a:pt x="144915" y="1790700"/>
                  </a:lnTo>
                  <a:lnTo>
                    <a:pt x="155220" y="1803400"/>
                  </a:lnTo>
                  <a:lnTo>
                    <a:pt x="166636" y="1816100"/>
                  </a:lnTo>
                  <a:lnTo>
                    <a:pt x="192236" y="1816100"/>
                  </a:lnTo>
                  <a:lnTo>
                    <a:pt x="206135" y="1828800"/>
                  </a:lnTo>
                  <a:lnTo>
                    <a:pt x="482521" y="1828800"/>
                  </a:lnTo>
                  <a:lnTo>
                    <a:pt x="489690" y="1841500"/>
                  </a:lnTo>
                  <a:lnTo>
                    <a:pt x="500267" y="1879600"/>
                  </a:lnTo>
                  <a:lnTo>
                    <a:pt x="511573" y="1905000"/>
                  </a:lnTo>
                  <a:lnTo>
                    <a:pt x="523600" y="1943100"/>
                  </a:lnTo>
                  <a:lnTo>
                    <a:pt x="536342" y="1968500"/>
                  </a:lnTo>
                  <a:lnTo>
                    <a:pt x="549792" y="1993900"/>
                  </a:lnTo>
                  <a:lnTo>
                    <a:pt x="563943" y="2032000"/>
                  </a:lnTo>
                  <a:lnTo>
                    <a:pt x="578789" y="2057400"/>
                  </a:lnTo>
                  <a:lnTo>
                    <a:pt x="594321" y="2082800"/>
                  </a:lnTo>
                  <a:lnTo>
                    <a:pt x="610534" y="2120900"/>
                  </a:lnTo>
                  <a:lnTo>
                    <a:pt x="644974" y="2171700"/>
                  </a:lnTo>
                  <a:lnTo>
                    <a:pt x="682054" y="2222500"/>
                  </a:lnTo>
                  <a:lnTo>
                    <a:pt x="721719" y="2273300"/>
                  </a:lnTo>
                  <a:lnTo>
                    <a:pt x="763913" y="2324100"/>
                  </a:lnTo>
                  <a:lnTo>
                    <a:pt x="808582" y="2374900"/>
                  </a:lnTo>
                  <a:lnTo>
                    <a:pt x="875972" y="2438400"/>
                  </a:lnTo>
                  <a:lnTo>
                    <a:pt x="921610" y="2489200"/>
                  </a:lnTo>
                  <a:lnTo>
                    <a:pt x="968679" y="2527300"/>
                  </a:lnTo>
                  <a:lnTo>
                    <a:pt x="1017114" y="2552700"/>
                  </a:lnTo>
                  <a:lnTo>
                    <a:pt x="1066855" y="2590800"/>
                  </a:lnTo>
                  <a:lnTo>
                    <a:pt x="1117837" y="2628900"/>
                  </a:lnTo>
                  <a:lnTo>
                    <a:pt x="1169998" y="2654300"/>
                  </a:lnTo>
                  <a:lnTo>
                    <a:pt x="1223274" y="2679700"/>
                  </a:lnTo>
                  <a:lnTo>
                    <a:pt x="1332922" y="2730500"/>
                  </a:lnTo>
                  <a:lnTo>
                    <a:pt x="1446277" y="2755900"/>
                  </a:lnTo>
                  <a:lnTo>
                    <a:pt x="1504187" y="2781300"/>
                  </a:lnTo>
                  <a:lnTo>
                    <a:pt x="1562835" y="2794000"/>
                  </a:lnTo>
                  <a:lnTo>
                    <a:pt x="1622158" y="2794000"/>
                  </a:lnTo>
                  <a:lnTo>
                    <a:pt x="1682094" y="2806700"/>
                  </a:lnTo>
                  <a:lnTo>
                    <a:pt x="2016786" y="2806700"/>
                  </a:lnTo>
                  <a:lnTo>
                    <a:pt x="2105754" y="2781300"/>
                  </a:lnTo>
                  <a:lnTo>
                    <a:pt x="2149732" y="2781300"/>
                  </a:lnTo>
                  <a:lnTo>
                    <a:pt x="2279236" y="2743200"/>
                  </a:lnTo>
                  <a:lnTo>
                    <a:pt x="2321482" y="2717800"/>
                  </a:lnTo>
                  <a:lnTo>
                    <a:pt x="2404386" y="2692400"/>
                  </a:lnTo>
                  <a:lnTo>
                    <a:pt x="2444976" y="2667000"/>
                  </a:lnTo>
                  <a:lnTo>
                    <a:pt x="2484948" y="2654300"/>
                  </a:lnTo>
                  <a:lnTo>
                    <a:pt x="2524267" y="2628900"/>
                  </a:lnTo>
                  <a:lnTo>
                    <a:pt x="2562899" y="2603500"/>
                  </a:lnTo>
                  <a:lnTo>
                    <a:pt x="1730047" y="2603500"/>
                  </a:lnTo>
                  <a:lnTo>
                    <a:pt x="1682934" y="2590800"/>
                  </a:lnTo>
                  <a:lnTo>
                    <a:pt x="1636234" y="2590800"/>
                  </a:lnTo>
                  <a:lnTo>
                    <a:pt x="1589990" y="2578100"/>
                  </a:lnTo>
                  <a:lnTo>
                    <a:pt x="1544241" y="2578100"/>
                  </a:lnTo>
                  <a:lnTo>
                    <a:pt x="1454399" y="2552700"/>
                  </a:lnTo>
                  <a:lnTo>
                    <a:pt x="1410387" y="2527300"/>
                  </a:lnTo>
                  <a:lnTo>
                    <a:pt x="1324390" y="2501900"/>
                  </a:lnTo>
                  <a:lnTo>
                    <a:pt x="1282488" y="2476500"/>
                  </a:lnTo>
                  <a:lnTo>
                    <a:pt x="1241370" y="2451100"/>
                  </a:lnTo>
                  <a:lnTo>
                    <a:pt x="1201080" y="2425700"/>
                  </a:lnTo>
                  <a:lnTo>
                    <a:pt x="1161658" y="2400300"/>
                  </a:lnTo>
                  <a:lnTo>
                    <a:pt x="1123146" y="2374900"/>
                  </a:lnTo>
                  <a:lnTo>
                    <a:pt x="1085585" y="2349500"/>
                  </a:lnTo>
                  <a:lnTo>
                    <a:pt x="1049016" y="2324100"/>
                  </a:lnTo>
                  <a:lnTo>
                    <a:pt x="1013481" y="2286000"/>
                  </a:lnTo>
                  <a:lnTo>
                    <a:pt x="979021" y="2260600"/>
                  </a:lnTo>
                  <a:lnTo>
                    <a:pt x="934927" y="2209800"/>
                  </a:lnTo>
                  <a:lnTo>
                    <a:pt x="893520" y="2159000"/>
                  </a:lnTo>
                  <a:lnTo>
                    <a:pt x="854866" y="2108200"/>
                  </a:lnTo>
                  <a:lnTo>
                    <a:pt x="819029" y="2057400"/>
                  </a:lnTo>
                  <a:lnTo>
                    <a:pt x="786076" y="2006600"/>
                  </a:lnTo>
                  <a:lnTo>
                    <a:pt x="756072" y="1943100"/>
                  </a:lnTo>
                  <a:lnTo>
                    <a:pt x="742196" y="1917700"/>
                  </a:lnTo>
                  <a:lnTo>
                    <a:pt x="729082" y="1892300"/>
                  </a:lnTo>
                  <a:lnTo>
                    <a:pt x="716738" y="1866900"/>
                  </a:lnTo>
                  <a:lnTo>
                    <a:pt x="705172" y="1828800"/>
                  </a:lnTo>
                  <a:lnTo>
                    <a:pt x="694393" y="1803400"/>
                  </a:lnTo>
                  <a:lnTo>
                    <a:pt x="684408" y="1778000"/>
                  </a:lnTo>
                  <a:lnTo>
                    <a:pt x="675226" y="1739900"/>
                  </a:lnTo>
                  <a:lnTo>
                    <a:pt x="666855" y="1714500"/>
                  </a:lnTo>
                  <a:lnTo>
                    <a:pt x="654559" y="1676400"/>
                  </a:lnTo>
                  <a:lnTo>
                    <a:pt x="638380" y="1651000"/>
                  </a:lnTo>
                  <a:lnTo>
                    <a:pt x="628309" y="1638300"/>
                  </a:lnTo>
                  <a:close/>
                </a:path>
                <a:path extrusionOk="0" h="2806700" w="3230245">
                  <a:moveTo>
                    <a:pt x="2573445" y="215900"/>
                  </a:moveTo>
                  <a:lnTo>
                    <a:pt x="1967714" y="215900"/>
                  </a:lnTo>
                  <a:lnTo>
                    <a:pt x="2014401" y="228600"/>
                  </a:lnTo>
                  <a:lnTo>
                    <a:pt x="2060634" y="228600"/>
                  </a:lnTo>
                  <a:lnTo>
                    <a:pt x="2240204" y="279400"/>
                  </a:lnTo>
                  <a:lnTo>
                    <a:pt x="2283549" y="304800"/>
                  </a:lnTo>
                  <a:lnTo>
                    <a:pt x="2326191" y="317500"/>
                  </a:lnTo>
                  <a:lnTo>
                    <a:pt x="2368091" y="342900"/>
                  </a:lnTo>
                  <a:lnTo>
                    <a:pt x="2409205" y="368300"/>
                  </a:lnTo>
                  <a:lnTo>
                    <a:pt x="2449493" y="381000"/>
                  </a:lnTo>
                  <a:lnTo>
                    <a:pt x="2488914" y="406400"/>
                  </a:lnTo>
                  <a:lnTo>
                    <a:pt x="2527425" y="444500"/>
                  </a:lnTo>
                  <a:lnTo>
                    <a:pt x="2564986" y="469900"/>
                  </a:lnTo>
                  <a:lnTo>
                    <a:pt x="2601554" y="495300"/>
                  </a:lnTo>
                  <a:lnTo>
                    <a:pt x="2637089" y="533400"/>
                  </a:lnTo>
                  <a:lnTo>
                    <a:pt x="2671550" y="558800"/>
                  </a:lnTo>
                  <a:lnTo>
                    <a:pt x="2704695" y="596900"/>
                  </a:lnTo>
                  <a:lnTo>
                    <a:pt x="2736300" y="635000"/>
                  </a:lnTo>
                  <a:lnTo>
                    <a:pt x="2766349" y="673100"/>
                  </a:lnTo>
                  <a:lnTo>
                    <a:pt x="2794824" y="711200"/>
                  </a:lnTo>
                  <a:lnTo>
                    <a:pt x="2821707" y="749300"/>
                  </a:lnTo>
                  <a:lnTo>
                    <a:pt x="2846982" y="787400"/>
                  </a:lnTo>
                  <a:lnTo>
                    <a:pt x="2870630" y="825500"/>
                  </a:lnTo>
                  <a:lnTo>
                    <a:pt x="2892635" y="863600"/>
                  </a:lnTo>
                  <a:lnTo>
                    <a:pt x="2912979" y="901700"/>
                  </a:lnTo>
                  <a:lnTo>
                    <a:pt x="2931646" y="952500"/>
                  </a:lnTo>
                  <a:lnTo>
                    <a:pt x="2948616" y="990600"/>
                  </a:lnTo>
                  <a:lnTo>
                    <a:pt x="2963874" y="1041400"/>
                  </a:lnTo>
                  <a:lnTo>
                    <a:pt x="2977402" y="1079500"/>
                  </a:lnTo>
                  <a:lnTo>
                    <a:pt x="2989182" y="1130300"/>
                  </a:lnTo>
                  <a:lnTo>
                    <a:pt x="2999198" y="1168400"/>
                  </a:lnTo>
                  <a:lnTo>
                    <a:pt x="3007431" y="1219200"/>
                  </a:lnTo>
                  <a:lnTo>
                    <a:pt x="3013865" y="1270000"/>
                  </a:lnTo>
                  <a:lnTo>
                    <a:pt x="3018482" y="1308100"/>
                  </a:lnTo>
                  <a:lnTo>
                    <a:pt x="3021265" y="1358900"/>
                  </a:lnTo>
                  <a:lnTo>
                    <a:pt x="3022197" y="1409700"/>
                  </a:lnTo>
                  <a:lnTo>
                    <a:pt x="3021265" y="1460500"/>
                  </a:lnTo>
                  <a:lnTo>
                    <a:pt x="3018482" y="1498600"/>
                  </a:lnTo>
                  <a:lnTo>
                    <a:pt x="3013865" y="1549400"/>
                  </a:lnTo>
                  <a:lnTo>
                    <a:pt x="3007431" y="1600200"/>
                  </a:lnTo>
                  <a:lnTo>
                    <a:pt x="2999198" y="1638300"/>
                  </a:lnTo>
                  <a:lnTo>
                    <a:pt x="2989182" y="1689100"/>
                  </a:lnTo>
                  <a:lnTo>
                    <a:pt x="2977402" y="1739900"/>
                  </a:lnTo>
                  <a:lnTo>
                    <a:pt x="2963874" y="1778000"/>
                  </a:lnTo>
                  <a:lnTo>
                    <a:pt x="2948616" y="1828800"/>
                  </a:lnTo>
                  <a:lnTo>
                    <a:pt x="2931646" y="1866900"/>
                  </a:lnTo>
                  <a:lnTo>
                    <a:pt x="2912979" y="1905000"/>
                  </a:lnTo>
                  <a:lnTo>
                    <a:pt x="2892635" y="1955800"/>
                  </a:lnTo>
                  <a:lnTo>
                    <a:pt x="2870630" y="1993900"/>
                  </a:lnTo>
                  <a:lnTo>
                    <a:pt x="2846982" y="2032000"/>
                  </a:lnTo>
                  <a:lnTo>
                    <a:pt x="2821707" y="2070100"/>
                  </a:lnTo>
                  <a:lnTo>
                    <a:pt x="2794824" y="2108200"/>
                  </a:lnTo>
                  <a:lnTo>
                    <a:pt x="2766349" y="2146300"/>
                  </a:lnTo>
                  <a:lnTo>
                    <a:pt x="2736300" y="2184400"/>
                  </a:lnTo>
                  <a:lnTo>
                    <a:pt x="2704695" y="2222500"/>
                  </a:lnTo>
                  <a:lnTo>
                    <a:pt x="2671550" y="2260600"/>
                  </a:lnTo>
                  <a:lnTo>
                    <a:pt x="2637089" y="2286000"/>
                  </a:lnTo>
                  <a:lnTo>
                    <a:pt x="2601554" y="2324100"/>
                  </a:lnTo>
                  <a:lnTo>
                    <a:pt x="2564986" y="2349500"/>
                  </a:lnTo>
                  <a:lnTo>
                    <a:pt x="2527425" y="2374900"/>
                  </a:lnTo>
                  <a:lnTo>
                    <a:pt x="2488914" y="2400300"/>
                  </a:lnTo>
                  <a:lnTo>
                    <a:pt x="2449493" y="2425700"/>
                  </a:lnTo>
                  <a:lnTo>
                    <a:pt x="2409205" y="2451100"/>
                  </a:lnTo>
                  <a:lnTo>
                    <a:pt x="2368091" y="2476500"/>
                  </a:lnTo>
                  <a:lnTo>
                    <a:pt x="2326191" y="2501900"/>
                  </a:lnTo>
                  <a:lnTo>
                    <a:pt x="2240204" y="2527300"/>
                  </a:lnTo>
                  <a:lnTo>
                    <a:pt x="2196199" y="2552700"/>
                  </a:lnTo>
                  <a:lnTo>
                    <a:pt x="2106372" y="2578100"/>
                  </a:lnTo>
                  <a:lnTo>
                    <a:pt x="2060634" y="2578100"/>
                  </a:lnTo>
                  <a:lnTo>
                    <a:pt x="2014401" y="2590800"/>
                  </a:lnTo>
                  <a:lnTo>
                    <a:pt x="1967714" y="2590800"/>
                  </a:lnTo>
                  <a:lnTo>
                    <a:pt x="1920616" y="2603500"/>
                  </a:lnTo>
                  <a:lnTo>
                    <a:pt x="2562899" y="2603500"/>
                  </a:lnTo>
                  <a:lnTo>
                    <a:pt x="2600811" y="2578100"/>
                  </a:lnTo>
                  <a:lnTo>
                    <a:pt x="2637968" y="2552700"/>
                  </a:lnTo>
                  <a:lnTo>
                    <a:pt x="2674337" y="2527300"/>
                  </a:lnTo>
                  <a:lnTo>
                    <a:pt x="2709883" y="2501900"/>
                  </a:lnTo>
                  <a:lnTo>
                    <a:pt x="2744575" y="2476500"/>
                  </a:lnTo>
                  <a:lnTo>
                    <a:pt x="2790355" y="2425700"/>
                  </a:lnTo>
                  <a:lnTo>
                    <a:pt x="2834029" y="2387600"/>
                  </a:lnTo>
                  <a:lnTo>
                    <a:pt x="2875571" y="2336800"/>
                  </a:lnTo>
                  <a:lnTo>
                    <a:pt x="2914954" y="2298700"/>
                  </a:lnTo>
                  <a:lnTo>
                    <a:pt x="2952152" y="2247900"/>
                  </a:lnTo>
                  <a:lnTo>
                    <a:pt x="2987140" y="2197100"/>
                  </a:lnTo>
                  <a:lnTo>
                    <a:pt x="3019891" y="2146300"/>
                  </a:lnTo>
                  <a:lnTo>
                    <a:pt x="3050378" y="2095500"/>
                  </a:lnTo>
                  <a:lnTo>
                    <a:pt x="3078577" y="2044700"/>
                  </a:lnTo>
                  <a:lnTo>
                    <a:pt x="3104461" y="1993900"/>
                  </a:lnTo>
                  <a:lnTo>
                    <a:pt x="3128003" y="1930400"/>
                  </a:lnTo>
                  <a:lnTo>
                    <a:pt x="3149178" y="1879600"/>
                  </a:lnTo>
                  <a:lnTo>
                    <a:pt x="3167960" y="1828800"/>
                  </a:lnTo>
                  <a:lnTo>
                    <a:pt x="3184322" y="1765300"/>
                  </a:lnTo>
                  <a:lnTo>
                    <a:pt x="3198238" y="1714500"/>
                  </a:lnTo>
                  <a:lnTo>
                    <a:pt x="3209683" y="1651000"/>
                  </a:lnTo>
                  <a:lnTo>
                    <a:pt x="3218630" y="1587500"/>
                  </a:lnTo>
                  <a:lnTo>
                    <a:pt x="3225053" y="1524000"/>
                  </a:lnTo>
                  <a:lnTo>
                    <a:pt x="3228926" y="1473200"/>
                  </a:lnTo>
                  <a:lnTo>
                    <a:pt x="3230223" y="1409700"/>
                  </a:lnTo>
                  <a:lnTo>
                    <a:pt x="3229130" y="1346200"/>
                  </a:lnTo>
                  <a:lnTo>
                    <a:pt x="3225864" y="1295400"/>
                  </a:lnTo>
                  <a:lnTo>
                    <a:pt x="3220447" y="1244600"/>
                  </a:lnTo>
                  <a:lnTo>
                    <a:pt x="3212898" y="1181100"/>
                  </a:lnTo>
                  <a:lnTo>
                    <a:pt x="3203237" y="1130300"/>
                  </a:lnTo>
                  <a:lnTo>
                    <a:pt x="3191485" y="1079500"/>
                  </a:lnTo>
                  <a:lnTo>
                    <a:pt x="3177662" y="1028700"/>
                  </a:lnTo>
                  <a:lnTo>
                    <a:pt x="3161789" y="977900"/>
                  </a:lnTo>
                  <a:lnTo>
                    <a:pt x="3143885" y="927100"/>
                  </a:lnTo>
                  <a:lnTo>
                    <a:pt x="3123971" y="876300"/>
                  </a:lnTo>
                  <a:lnTo>
                    <a:pt x="3102068" y="825500"/>
                  </a:lnTo>
                  <a:lnTo>
                    <a:pt x="3078194" y="774700"/>
                  </a:lnTo>
                  <a:lnTo>
                    <a:pt x="3052372" y="723900"/>
                  </a:lnTo>
                  <a:lnTo>
                    <a:pt x="3024621" y="673100"/>
                  </a:lnTo>
                  <a:lnTo>
                    <a:pt x="2994961" y="635000"/>
                  </a:lnTo>
                  <a:lnTo>
                    <a:pt x="2963413" y="584200"/>
                  </a:lnTo>
                  <a:lnTo>
                    <a:pt x="2929997" y="533400"/>
                  </a:lnTo>
                  <a:lnTo>
                    <a:pt x="2894733" y="495300"/>
                  </a:lnTo>
                  <a:lnTo>
                    <a:pt x="2857641" y="457200"/>
                  </a:lnTo>
                  <a:lnTo>
                    <a:pt x="2818743" y="419100"/>
                  </a:lnTo>
                  <a:lnTo>
                    <a:pt x="2778281" y="381000"/>
                  </a:lnTo>
                  <a:lnTo>
                    <a:pt x="2736557" y="342900"/>
                  </a:lnTo>
                  <a:lnTo>
                    <a:pt x="2693620" y="304800"/>
                  </a:lnTo>
                  <a:lnTo>
                    <a:pt x="2649519" y="266700"/>
                  </a:lnTo>
                  <a:lnTo>
                    <a:pt x="2604301" y="241300"/>
                  </a:lnTo>
                  <a:lnTo>
                    <a:pt x="2573445" y="215900"/>
                  </a:lnTo>
                  <a:close/>
                </a:path>
                <a:path extrusionOk="0" h="2806700" w="3230245">
                  <a:moveTo>
                    <a:pt x="604872" y="1625600"/>
                  </a:moveTo>
                  <a:lnTo>
                    <a:pt x="176437" y="1625600"/>
                  </a:lnTo>
                  <a:lnTo>
                    <a:pt x="164889" y="1638300"/>
                  </a:lnTo>
                  <a:lnTo>
                    <a:pt x="617095" y="1638300"/>
                  </a:lnTo>
                  <a:lnTo>
                    <a:pt x="604872" y="1625600"/>
                  </a:lnTo>
                  <a:close/>
                </a:path>
                <a:path extrusionOk="0" h="2806700" w="3230245">
                  <a:moveTo>
                    <a:pt x="577929" y="1612900"/>
                  </a:moveTo>
                  <a:lnTo>
                    <a:pt x="201816" y="1612900"/>
                  </a:lnTo>
                  <a:lnTo>
                    <a:pt x="188785" y="1625600"/>
                  </a:lnTo>
                  <a:lnTo>
                    <a:pt x="591772" y="1625600"/>
                  </a:lnTo>
                  <a:lnTo>
                    <a:pt x="577929" y="1612900"/>
                  </a:lnTo>
                  <a:close/>
                </a:path>
                <a:path extrusionOk="0" h="2806700" w="3230245">
                  <a:moveTo>
                    <a:pt x="580917" y="1193800"/>
                  </a:moveTo>
                  <a:lnTo>
                    <a:pt x="77174" y="1193800"/>
                  </a:lnTo>
                  <a:lnTo>
                    <a:pt x="91073" y="1206500"/>
                  </a:lnTo>
                  <a:lnTo>
                    <a:pt x="566509" y="1206500"/>
                  </a:lnTo>
                  <a:lnTo>
                    <a:pt x="580917" y="1193800"/>
                  </a:lnTo>
                  <a:close/>
                </a:path>
                <a:path extrusionOk="0" h="2806700" w="3230245">
                  <a:moveTo>
                    <a:pt x="619715" y="1181100"/>
                  </a:moveTo>
                  <a:lnTo>
                    <a:pt x="51574" y="1181100"/>
                  </a:lnTo>
                  <a:lnTo>
                    <a:pt x="63961" y="1193800"/>
                  </a:lnTo>
                  <a:lnTo>
                    <a:pt x="607655" y="1193800"/>
                  </a:lnTo>
                  <a:lnTo>
                    <a:pt x="619715" y="1181100"/>
                  </a:lnTo>
                  <a:close/>
                </a:path>
                <a:path extrusionOk="0" h="2806700" w="3230245">
                  <a:moveTo>
                    <a:pt x="2101456" y="25400"/>
                  </a:moveTo>
                  <a:lnTo>
                    <a:pt x="1549042" y="25400"/>
                  </a:lnTo>
                  <a:lnTo>
                    <a:pt x="1442278" y="50800"/>
                  </a:lnTo>
                  <a:lnTo>
                    <a:pt x="1389886" y="76200"/>
                  </a:lnTo>
                  <a:lnTo>
                    <a:pt x="1338220" y="88900"/>
                  </a:lnTo>
                  <a:lnTo>
                    <a:pt x="1287329" y="114300"/>
                  </a:lnTo>
                  <a:lnTo>
                    <a:pt x="1237262" y="127000"/>
                  </a:lnTo>
                  <a:lnTo>
                    <a:pt x="1139795" y="177800"/>
                  </a:lnTo>
                  <a:lnTo>
                    <a:pt x="1092494" y="203200"/>
                  </a:lnTo>
                  <a:lnTo>
                    <a:pt x="1046213" y="241300"/>
                  </a:lnTo>
                  <a:lnTo>
                    <a:pt x="1001002" y="266700"/>
                  </a:lnTo>
                  <a:lnTo>
                    <a:pt x="956908" y="304800"/>
                  </a:lnTo>
                  <a:lnTo>
                    <a:pt x="913982" y="342900"/>
                  </a:lnTo>
                  <a:lnTo>
                    <a:pt x="872272" y="381000"/>
                  </a:lnTo>
                  <a:lnTo>
                    <a:pt x="831828" y="419100"/>
                  </a:lnTo>
                  <a:lnTo>
                    <a:pt x="808452" y="444500"/>
                  </a:lnTo>
                  <a:lnTo>
                    <a:pt x="785686" y="457200"/>
                  </a:lnTo>
                  <a:lnTo>
                    <a:pt x="763533" y="482600"/>
                  </a:lnTo>
                  <a:lnTo>
                    <a:pt x="741998" y="508000"/>
                  </a:lnTo>
                  <a:lnTo>
                    <a:pt x="721084" y="533400"/>
                  </a:lnTo>
                  <a:lnTo>
                    <a:pt x="700794" y="571500"/>
                  </a:lnTo>
                  <a:lnTo>
                    <a:pt x="681133" y="596900"/>
                  </a:lnTo>
                  <a:lnTo>
                    <a:pt x="643713" y="647700"/>
                  </a:lnTo>
                  <a:lnTo>
                    <a:pt x="608853" y="698500"/>
                  </a:lnTo>
                  <a:lnTo>
                    <a:pt x="592392" y="736600"/>
                  </a:lnTo>
                  <a:lnTo>
                    <a:pt x="576584" y="762000"/>
                  </a:lnTo>
                  <a:lnTo>
                    <a:pt x="561430" y="787400"/>
                  </a:lnTo>
                  <a:lnTo>
                    <a:pt x="546936" y="825500"/>
                  </a:lnTo>
                  <a:lnTo>
                    <a:pt x="533104" y="850900"/>
                  </a:lnTo>
                  <a:lnTo>
                    <a:pt x="519940" y="889000"/>
                  </a:lnTo>
                  <a:lnTo>
                    <a:pt x="507446" y="914400"/>
                  </a:lnTo>
                  <a:lnTo>
                    <a:pt x="495626" y="952500"/>
                  </a:lnTo>
                  <a:lnTo>
                    <a:pt x="484485" y="977900"/>
                  </a:lnTo>
                  <a:lnTo>
                    <a:pt x="474392" y="990600"/>
                  </a:lnTo>
                  <a:lnTo>
                    <a:pt x="86843" y="990600"/>
                  </a:lnTo>
                  <a:lnTo>
                    <a:pt x="73800" y="1003300"/>
                  </a:lnTo>
                  <a:lnTo>
                    <a:pt x="49881" y="1003300"/>
                  </a:lnTo>
                  <a:lnTo>
                    <a:pt x="39236" y="1016000"/>
                  </a:lnTo>
                  <a:lnTo>
                    <a:pt x="13938" y="1054100"/>
                  </a:lnTo>
                  <a:lnTo>
                    <a:pt x="1018" y="1092200"/>
                  </a:lnTo>
                  <a:lnTo>
                    <a:pt x="0" y="1104900"/>
                  </a:lnTo>
                  <a:lnTo>
                    <a:pt x="2606" y="1117600"/>
                  </a:lnTo>
                  <a:lnTo>
                    <a:pt x="20804" y="1155700"/>
                  </a:lnTo>
                  <a:lnTo>
                    <a:pt x="40158" y="1181100"/>
                  </a:lnTo>
                  <a:lnTo>
                    <a:pt x="630722" y="1181100"/>
                  </a:lnTo>
                  <a:lnTo>
                    <a:pt x="656079" y="1143000"/>
                  </a:lnTo>
                  <a:lnTo>
                    <a:pt x="667109" y="1104900"/>
                  </a:lnTo>
                  <a:lnTo>
                    <a:pt x="675497" y="1079500"/>
                  </a:lnTo>
                  <a:lnTo>
                    <a:pt x="684692" y="1041400"/>
                  </a:lnTo>
                  <a:lnTo>
                    <a:pt x="694687" y="1016000"/>
                  </a:lnTo>
                  <a:lnTo>
                    <a:pt x="705473" y="977900"/>
                  </a:lnTo>
                  <a:lnTo>
                    <a:pt x="717041" y="952500"/>
                  </a:lnTo>
                  <a:lnTo>
                    <a:pt x="729385" y="927100"/>
                  </a:lnTo>
                  <a:lnTo>
                    <a:pt x="742495" y="901700"/>
                  </a:lnTo>
                  <a:lnTo>
                    <a:pt x="756364" y="863600"/>
                  </a:lnTo>
                  <a:lnTo>
                    <a:pt x="786346" y="812800"/>
                  </a:lnTo>
                  <a:lnTo>
                    <a:pt x="819265" y="762000"/>
                  </a:lnTo>
                  <a:lnTo>
                    <a:pt x="855056" y="711200"/>
                  </a:lnTo>
                  <a:lnTo>
                    <a:pt x="893656" y="660400"/>
                  </a:lnTo>
                  <a:lnTo>
                    <a:pt x="934999" y="609600"/>
                  </a:lnTo>
                  <a:lnTo>
                    <a:pt x="979021" y="558800"/>
                  </a:lnTo>
                  <a:lnTo>
                    <a:pt x="1013481" y="533400"/>
                  </a:lnTo>
                  <a:lnTo>
                    <a:pt x="1049016" y="495300"/>
                  </a:lnTo>
                  <a:lnTo>
                    <a:pt x="1085585" y="469900"/>
                  </a:lnTo>
                  <a:lnTo>
                    <a:pt x="1123146" y="444500"/>
                  </a:lnTo>
                  <a:lnTo>
                    <a:pt x="1161658" y="406400"/>
                  </a:lnTo>
                  <a:lnTo>
                    <a:pt x="1201080" y="381000"/>
                  </a:lnTo>
                  <a:lnTo>
                    <a:pt x="1241370" y="368300"/>
                  </a:lnTo>
                  <a:lnTo>
                    <a:pt x="1282488" y="342900"/>
                  </a:lnTo>
                  <a:lnTo>
                    <a:pt x="1324390" y="317500"/>
                  </a:lnTo>
                  <a:lnTo>
                    <a:pt x="1367037" y="304800"/>
                  </a:lnTo>
                  <a:lnTo>
                    <a:pt x="1410387" y="279400"/>
                  </a:lnTo>
                  <a:lnTo>
                    <a:pt x="1589990" y="228600"/>
                  </a:lnTo>
                  <a:lnTo>
                    <a:pt x="1636234" y="228600"/>
                  </a:lnTo>
                  <a:lnTo>
                    <a:pt x="1682934" y="215900"/>
                  </a:lnTo>
                  <a:lnTo>
                    <a:pt x="2573445" y="215900"/>
                  </a:lnTo>
                  <a:lnTo>
                    <a:pt x="2558016" y="203200"/>
                  </a:lnTo>
                  <a:lnTo>
                    <a:pt x="2510713" y="177800"/>
                  </a:lnTo>
                  <a:lnTo>
                    <a:pt x="2413245" y="127000"/>
                  </a:lnTo>
                  <a:lnTo>
                    <a:pt x="2363178" y="114300"/>
                  </a:lnTo>
                  <a:lnTo>
                    <a:pt x="2312287" y="88900"/>
                  </a:lnTo>
                  <a:lnTo>
                    <a:pt x="2260620" y="76200"/>
                  </a:lnTo>
                  <a:lnTo>
                    <a:pt x="2208227" y="50800"/>
                  </a:lnTo>
                  <a:lnTo>
                    <a:pt x="2101456" y="25400"/>
                  </a:lnTo>
                  <a:close/>
                </a:path>
                <a:path extrusionOk="0" h="2806700" w="3230245">
                  <a:moveTo>
                    <a:pt x="1992363" y="12700"/>
                  </a:moveTo>
                  <a:lnTo>
                    <a:pt x="1658121" y="12700"/>
                  </a:lnTo>
                  <a:lnTo>
                    <a:pt x="1603317" y="25400"/>
                  </a:lnTo>
                  <a:lnTo>
                    <a:pt x="2047176" y="25400"/>
                  </a:lnTo>
                  <a:lnTo>
                    <a:pt x="1992363" y="12700"/>
                  </a:lnTo>
                  <a:close/>
                </a:path>
                <a:path extrusionOk="0" h="2806700" w="3230245">
                  <a:moveTo>
                    <a:pt x="1881338" y="0"/>
                  </a:moveTo>
                  <a:lnTo>
                    <a:pt x="1769123" y="0"/>
                  </a:lnTo>
                  <a:lnTo>
                    <a:pt x="1713406" y="12700"/>
                  </a:lnTo>
                  <a:lnTo>
                    <a:pt x="1937068" y="12700"/>
                  </a:lnTo>
                  <a:lnTo>
                    <a:pt x="1881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5869222" y="3754695"/>
              <a:ext cx="208915" cy="208279"/>
            </a:xfrm>
            <a:custGeom>
              <a:rect b="b" l="l" r="r" t="t"/>
              <a:pathLst>
                <a:path extrusionOk="0" h="208279" w="208914">
                  <a:moveTo>
                    <a:pt x="93328" y="0"/>
                  </a:moveTo>
                  <a:lnTo>
                    <a:pt x="53579" y="12665"/>
                  </a:lnTo>
                  <a:lnTo>
                    <a:pt x="22569" y="39406"/>
                  </a:lnTo>
                  <a:lnTo>
                    <a:pt x="3867" y="76894"/>
                  </a:lnTo>
                  <a:lnTo>
                    <a:pt x="0" y="106212"/>
                  </a:lnTo>
                  <a:lnTo>
                    <a:pt x="1243" y="120099"/>
                  </a:lnTo>
                  <a:lnTo>
                    <a:pt x="15358" y="157774"/>
                  </a:lnTo>
                  <a:lnTo>
                    <a:pt x="43191" y="186943"/>
                  </a:lnTo>
                  <a:lnTo>
                    <a:pt x="82349" y="204349"/>
                  </a:lnTo>
                  <a:lnTo>
                    <a:pt x="113564" y="207811"/>
                  </a:lnTo>
                  <a:lnTo>
                    <a:pt x="127806" y="205569"/>
                  </a:lnTo>
                  <a:lnTo>
                    <a:pt x="165741" y="188274"/>
                  </a:lnTo>
                  <a:lnTo>
                    <a:pt x="193619" y="157997"/>
                  </a:lnTo>
                  <a:lnTo>
                    <a:pt x="207746" y="118431"/>
                  </a:lnTo>
                  <a:lnTo>
                    <a:pt x="208761" y="103816"/>
                  </a:lnTo>
                  <a:lnTo>
                    <a:pt x="208685" y="99816"/>
                  </a:lnTo>
                  <a:lnTo>
                    <a:pt x="199207" y="60598"/>
                  </a:lnTo>
                  <a:lnTo>
                    <a:pt x="175379" y="28770"/>
                  </a:lnTo>
                  <a:lnTo>
                    <a:pt x="139364" y="7511"/>
                  </a:lnTo>
                  <a:lnTo>
                    <a:pt x="933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14" name="Google Shape;814;p4"/>
          <p:cNvGrpSpPr/>
          <p:nvPr/>
        </p:nvGrpSpPr>
        <p:grpSpPr>
          <a:xfrm>
            <a:off x="3168668" y="2341370"/>
            <a:ext cx="2405380" cy="2405380"/>
            <a:chOff x="3168668" y="2341370"/>
            <a:chExt cx="2405380" cy="2405380"/>
          </a:xfrm>
        </p:grpSpPr>
        <p:sp>
          <p:nvSpPr>
            <p:cNvPr id="815" name="Google Shape;815;p4"/>
            <p:cNvSpPr/>
            <p:nvPr/>
          </p:nvSpPr>
          <p:spPr>
            <a:xfrm>
              <a:off x="3168668" y="2341370"/>
              <a:ext cx="2405380" cy="2405380"/>
            </a:xfrm>
            <a:custGeom>
              <a:rect b="b" l="l" r="r" t="t"/>
              <a:pathLst>
                <a:path extrusionOk="0" h="2405379" w="2405380">
                  <a:moveTo>
                    <a:pt x="1202436" y="0"/>
                  </a:moveTo>
                  <a:lnTo>
                    <a:pt x="1154410" y="935"/>
                  </a:lnTo>
                  <a:lnTo>
                    <a:pt x="1106715" y="3729"/>
                  </a:lnTo>
                  <a:lnTo>
                    <a:pt x="1059393" y="8365"/>
                  </a:lnTo>
                  <a:lnTo>
                    <a:pt x="1012485" y="14826"/>
                  </a:lnTo>
                  <a:lnTo>
                    <a:pt x="966033" y="23094"/>
                  </a:lnTo>
                  <a:lnTo>
                    <a:pt x="920079" y="33151"/>
                  </a:lnTo>
                  <a:lnTo>
                    <a:pt x="874663" y="44981"/>
                  </a:lnTo>
                  <a:lnTo>
                    <a:pt x="829827" y="58566"/>
                  </a:lnTo>
                  <a:lnTo>
                    <a:pt x="785614" y="73888"/>
                  </a:lnTo>
                  <a:lnTo>
                    <a:pt x="742064" y="90931"/>
                  </a:lnTo>
                  <a:lnTo>
                    <a:pt x="699219" y="109678"/>
                  </a:lnTo>
                  <a:lnTo>
                    <a:pt x="657120" y="130109"/>
                  </a:lnTo>
                  <a:lnTo>
                    <a:pt x="615810" y="152210"/>
                  </a:lnTo>
                  <a:lnTo>
                    <a:pt x="575329" y="175961"/>
                  </a:lnTo>
                  <a:lnTo>
                    <a:pt x="535720" y="201346"/>
                  </a:lnTo>
                  <a:lnTo>
                    <a:pt x="497023" y="228348"/>
                  </a:lnTo>
                  <a:lnTo>
                    <a:pt x="459281" y="256948"/>
                  </a:lnTo>
                  <a:lnTo>
                    <a:pt x="422535" y="287130"/>
                  </a:lnTo>
                  <a:lnTo>
                    <a:pt x="386826" y="318877"/>
                  </a:lnTo>
                  <a:lnTo>
                    <a:pt x="352196" y="352170"/>
                  </a:lnTo>
                  <a:lnTo>
                    <a:pt x="318878" y="386804"/>
                  </a:lnTo>
                  <a:lnTo>
                    <a:pt x="287114" y="422516"/>
                  </a:lnTo>
                  <a:lnTo>
                    <a:pt x="256920" y="459266"/>
                  </a:lnTo>
                  <a:lnTo>
                    <a:pt x="228312" y="497010"/>
                  </a:lnTo>
                  <a:lnTo>
                    <a:pt x="201306" y="535709"/>
                  </a:lnTo>
                  <a:lnTo>
                    <a:pt x="175920" y="575321"/>
                  </a:lnTo>
                  <a:lnTo>
                    <a:pt x="152170" y="615803"/>
                  </a:lnTo>
                  <a:lnTo>
                    <a:pt x="130072" y="657115"/>
                  </a:lnTo>
                  <a:lnTo>
                    <a:pt x="109644" y="699214"/>
                  </a:lnTo>
                  <a:lnTo>
                    <a:pt x="90902" y="742060"/>
                  </a:lnTo>
                  <a:lnTo>
                    <a:pt x="73863" y="785611"/>
                  </a:lnTo>
                  <a:lnTo>
                    <a:pt x="58545" y="829826"/>
                  </a:lnTo>
                  <a:lnTo>
                    <a:pt x="44965" y="874662"/>
                  </a:lnTo>
                  <a:lnTo>
                    <a:pt x="33139" y="920078"/>
                  </a:lnTo>
                  <a:lnTo>
                    <a:pt x="23086" y="966033"/>
                  </a:lnTo>
                  <a:lnTo>
                    <a:pt x="14821" y="1012485"/>
                  </a:lnTo>
                  <a:lnTo>
                    <a:pt x="8363" y="1059393"/>
                  </a:lnTo>
                  <a:lnTo>
                    <a:pt x="3728" y="1106715"/>
                  </a:lnTo>
                  <a:lnTo>
                    <a:pt x="935" y="1154410"/>
                  </a:lnTo>
                  <a:lnTo>
                    <a:pt x="0" y="1202435"/>
                  </a:lnTo>
                  <a:lnTo>
                    <a:pt x="935" y="1250462"/>
                  </a:lnTo>
                  <a:lnTo>
                    <a:pt x="3729" y="1298159"/>
                  </a:lnTo>
                  <a:lnTo>
                    <a:pt x="8365" y="1345485"/>
                  </a:lnTo>
                  <a:lnTo>
                    <a:pt x="14825" y="1392398"/>
                  </a:lnTo>
                  <a:lnTo>
                    <a:pt x="23092" y="1438856"/>
                  </a:lnTo>
                  <a:lnTo>
                    <a:pt x="33149" y="1484817"/>
                  </a:lnTo>
                  <a:lnTo>
                    <a:pt x="44979" y="1530240"/>
                  </a:lnTo>
                  <a:lnTo>
                    <a:pt x="58564" y="1575082"/>
                  </a:lnTo>
                  <a:lnTo>
                    <a:pt x="73887" y="1619302"/>
                  </a:lnTo>
                  <a:lnTo>
                    <a:pt x="90930" y="1662858"/>
                  </a:lnTo>
                  <a:lnTo>
                    <a:pt x="109677" y="1705708"/>
                  </a:lnTo>
                  <a:lnTo>
                    <a:pt x="130109" y="1747811"/>
                  </a:lnTo>
                  <a:lnTo>
                    <a:pt x="152211" y="1789124"/>
                  </a:lnTo>
                  <a:lnTo>
                    <a:pt x="175964" y="1829606"/>
                  </a:lnTo>
                  <a:lnTo>
                    <a:pt x="201351" y="1869215"/>
                  </a:lnTo>
                  <a:lnTo>
                    <a:pt x="228356" y="1907909"/>
                  </a:lnTo>
                  <a:lnTo>
                    <a:pt x="256959" y="1945647"/>
                  </a:lnTo>
                  <a:lnTo>
                    <a:pt x="287146" y="1982386"/>
                  </a:lnTo>
                  <a:lnTo>
                    <a:pt x="318897" y="2018084"/>
                  </a:lnTo>
                  <a:lnTo>
                    <a:pt x="352196" y="2052701"/>
                  </a:lnTo>
                  <a:lnTo>
                    <a:pt x="386809" y="2085994"/>
                  </a:lnTo>
                  <a:lnTo>
                    <a:pt x="422504" y="2117741"/>
                  </a:lnTo>
                  <a:lnTo>
                    <a:pt x="459240" y="2147923"/>
                  </a:lnTo>
                  <a:lnTo>
                    <a:pt x="496975" y="2176523"/>
                  </a:lnTo>
                  <a:lnTo>
                    <a:pt x="535666" y="2203525"/>
                  </a:lnTo>
                  <a:lnTo>
                    <a:pt x="575273" y="2228910"/>
                  </a:lnTo>
                  <a:lnTo>
                    <a:pt x="615754" y="2252661"/>
                  </a:lnTo>
                  <a:lnTo>
                    <a:pt x="657065" y="2274762"/>
                  </a:lnTo>
                  <a:lnTo>
                    <a:pt x="699167" y="2295193"/>
                  </a:lnTo>
                  <a:lnTo>
                    <a:pt x="742016" y="2313940"/>
                  </a:lnTo>
                  <a:lnTo>
                    <a:pt x="785571" y="2330983"/>
                  </a:lnTo>
                  <a:lnTo>
                    <a:pt x="829791" y="2346305"/>
                  </a:lnTo>
                  <a:lnTo>
                    <a:pt x="874632" y="2359890"/>
                  </a:lnTo>
                  <a:lnTo>
                    <a:pt x="920055" y="2371720"/>
                  </a:lnTo>
                  <a:lnTo>
                    <a:pt x="966015" y="2381777"/>
                  </a:lnTo>
                  <a:lnTo>
                    <a:pt x="1012473" y="2390045"/>
                  </a:lnTo>
                  <a:lnTo>
                    <a:pt x="1059386" y="2396506"/>
                  </a:lnTo>
                  <a:lnTo>
                    <a:pt x="1106712" y="2401142"/>
                  </a:lnTo>
                  <a:lnTo>
                    <a:pt x="1154409" y="2403936"/>
                  </a:lnTo>
                  <a:lnTo>
                    <a:pt x="1202436" y="2404872"/>
                  </a:lnTo>
                  <a:lnTo>
                    <a:pt x="1250462" y="2403936"/>
                  </a:lnTo>
                  <a:lnTo>
                    <a:pt x="1298159" y="2401142"/>
                  </a:lnTo>
                  <a:lnTo>
                    <a:pt x="1345485" y="2396506"/>
                  </a:lnTo>
                  <a:lnTo>
                    <a:pt x="1392398" y="2390045"/>
                  </a:lnTo>
                  <a:lnTo>
                    <a:pt x="1438856" y="2381777"/>
                  </a:lnTo>
                  <a:lnTo>
                    <a:pt x="1484817" y="2371720"/>
                  </a:lnTo>
                  <a:lnTo>
                    <a:pt x="1530240" y="2359890"/>
                  </a:lnTo>
                  <a:lnTo>
                    <a:pt x="1575082" y="2346305"/>
                  </a:lnTo>
                  <a:lnTo>
                    <a:pt x="1619302" y="2330983"/>
                  </a:lnTo>
                  <a:lnTo>
                    <a:pt x="1662858" y="2313940"/>
                  </a:lnTo>
                  <a:lnTo>
                    <a:pt x="1705708" y="2295193"/>
                  </a:lnTo>
                  <a:lnTo>
                    <a:pt x="1747811" y="2274762"/>
                  </a:lnTo>
                  <a:lnTo>
                    <a:pt x="1789124" y="2252661"/>
                  </a:lnTo>
                  <a:lnTo>
                    <a:pt x="1829606" y="2228910"/>
                  </a:lnTo>
                  <a:lnTo>
                    <a:pt x="1869215" y="2203525"/>
                  </a:lnTo>
                  <a:lnTo>
                    <a:pt x="1907909" y="2176523"/>
                  </a:lnTo>
                  <a:lnTo>
                    <a:pt x="1945647" y="2147923"/>
                  </a:lnTo>
                  <a:lnTo>
                    <a:pt x="1982386" y="2117741"/>
                  </a:lnTo>
                  <a:lnTo>
                    <a:pt x="2018084" y="2085994"/>
                  </a:lnTo>
                  <a:lnTo>
                    <a:pt x="2052701" y="2052701"/>
                  </a:lnTo>
                  <a:lnTo>
                    <a:pt x="2085994" y="2018084"/>
                  </a:lnTo>
                  <a:lnTo>
                    <a:pt x="2117741" y="1982386"/>
                  </a:lnTo>
                  <a:lnTo>
                    <a:pt x="2147923" y="1945647"/>
                  </a:lnTo>
                  <a:lnTo>
                    <a:pt x="2176523" y="1907909"/>
                  </a:lnTo>
                  <a:lnTo>
                    <a:pt x="2203525" y="1869215"/>
                  </a:lnTo>
                  <a:lnTo>
                    <a:pt x="2228910" y="1829606"/>
                  </a:lnTo>
                  <a:lnTo>
                    <a:pt x="2252661" y="1789124"/>
                  </a:lnTo>
                  <a:lnTo>
                    <a:pt x="2274762" y="1747811"/>
                  </a:lnTo>
                  <a:lnTo>
                    <a:pt x="2295193" y="1705708"/>
                  </a:lnTo>
                  <a:lnTo>
                    <a:pt x="2313940" y="1662858"/>
                  </a:lnTo>
                  <a:lnTo>
                    <a:pt x="2330983" y="1619302"/>
                  </a:lnTo>
                  <a:lnTo>
                    <a:pt x="2346305" y="1575082"/>
                  </a:lnTo>
                  <a:lnTo>
                    <a:pt x="2359890" y="1530240"/>
                  </a:lnTo>
                  <a:lnTo>
                    <a:pt x="2371720" y="1484817"/>
                  </a:lnTo>
                  <a:lnTo>
                    <a:pt x="2381777" y="1438856"/>
                  </a:lnTo>
                  <a:lnTo>
                    <a:pt x="2390045" y="1392398"/>
                  </a:lnTo>
                  <a:lnTo>
                    <a:pt x="2396506" y="1345485"/>
                  </a:lnTo>
                  <a:lnTo>
                    <a:pt x="2401142" y="1298159"/>
                  </a:lnTo>
                  <a:lnTo>
                    <a:pt x="2403936" y="1250462"/>
                  </a:lnTo>
                  <a:lnTo>
                    <a:pt x="2404872" y="1202435"/>
                  </a:lnTo>
                  <a:lnTo>
                    <a:pt x="2403936" y="1154409"/>
                  </a:lnTo>
                  <a:lnTo>
                    <a:pt x="2401141" y="1106712"/>
                  </a:lnTo>
                  <a:lnTo>
                    <a:pt x="2396505" y="1059386"/>
                  </a:lnTo>
                  <a:lnTo>
                    <a:pt x="2390043" y="1012473"/>
                  </a:lnTo>
                  <a:lnTo>
                    <a:pt x="2381773" y="966015"/>
                  </a:lnTo>
                  <a:lnTo>
                    <a:pt x="2371714" y="920054"/>
                  </a:lnTo>
                  <a:lnTo>
                    <a:pt x="2359881" y="874631"/>
                  </a:lnTo>
                  <a:lnTo>
                    <a:pt x="2346293" y="829789"/>
                  </a:lnTo>
                  <a:lnTo>
                    <a:pt x="2330966" y="785569"/>
                  </a:lnTo>
                  <a:lnTo>
                    <a:pt x="2313919" y="742013"/>
                  </a:lnTo>
                  <a:lnTo>
                    <a:pt x="2295168" y="699163"/>
                  </a:lnTo>
                  <a:lnTo>
                    <a:pt x="2274732" y="657060"/>
                  </a:lnTo>
                  <a:lnTo>
                    <a:pt x="2252628" y="615747"/>
                  </a:lnTo>
                  <a:lnTo>
                    <a:pt x="2228874" y="575265"/>
                  </a:lnTo>
                  <a:lnTo>
                    <a:pt x="2203488" y="535656"/>
                  </a:lnTo>
                  <a:lnTo>
                    <a:pt x="2176487" y="496962"/>
                  </a:lnTo>
                  <a:lnTo>
                    <a:pt x="2147889" y="459224"/>
                  </a:lnTo>
                  <a:lnTo>
                    <a:pt x="2117713" y="422485"/>
                  </a:lnTo>
                  <a:lnTo>
                    <a:pt x="2085978" y="386787"/>
                  </a:lnTo>
                  <a:lnTo>
                    <a:pt x="2052701" y="352170"/>
                  </a:lnTo>
                  <a:lnTo>
                    <a:pt x="2018084" y="318877"/>
                  </a:lnTo>
                  <a:lnTo>
                    <a:pt x="1982386" y="287130"/>
                  </a:lnTo>
                  <a:lnTo>
                    <a:pt x="1945647" y="256948"/>
                  </a:lnTo>
                  <a:lnTo>
                    <a:pt x="1907909" y="228348"/>
                  </a:lnTo>
                  <a:lnTo>
                    <a:pt x="1869215" y="201346"/>
                  </a:lnTo>
                  <a:lnTo>
                    <a:pt x="1829606" y="175961"/>
                  </a:lnTo>
                  <a:lnTo>
                    <a:pt x="1789124" y="152210"/>
                  </a:lnTo>
                  <a:lnTo>
                    <a:pt x="1747811" y="130109"/>
                  </a:lnTo>
                  <a:lnTo>
                    <a:pt x="1705708" y="109678"/>
                  </a:lnTo>
                  <a:lnTo>
                    <a:pt x="1662858" y="90931"/>
                  </a:lnTo>
                  <a:lnTo>
                    <a:pt x="1619302" y="73888"/>
                  </a:lnTo>
                  <a:lnTo>
                    <a:pt x="1575082" y="58566"/>
                  </a:lnTo>
                  <a:lnTo>
                    <a:pt x="1530240" y="44981"/>
                  </a:lnTo>
                  <a:lnTo>
                    <a:pt x="1484817" y="33151"/>
                  </a:lnTo>
                  <a:lnTo>
                    <a:pt x="1438856" y="23094"/>
                  </a:lnTo>
                  <a:lnTo>
                    <a:pt x="1392398" y="14826"/>
                  </a:lnTo>
                  <a:lnTo>
                    <a:pt x="1345485" y="8365"/>
                  </a:lnTo>
                  <a:lnTo>
                    <a:pt x="1298159" y="3729"/>
                  </a:lnTo>
                  <a:lnTo>
                    <a:pt x="1250462" y="935"/>
                  </a:lnTo>
                  <a:lnTo>
                    <a:pt x="1202436" y="0"/>
                  </a:lnTo>
                  <a:close/>
                </a:path>
              </a:pathLst>
            </a:custGeom>
            <a:solidFill>
              <a:srgbClr val="FFFFFF">
                <a:alpha val="83921"/>
              </a:srgbClr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16" name="Google Shape;816;p4"/>
            <p:cNvSpPr txBox="1"/>
            <p:nvPr/>
          </p:nvSpPr>
          <p:spPr>
            <a:xfrm>
              <a:off x="3404775" y="3079918"/>
              <a:ext cx="1870710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12700" marR="508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Poppins"/>
                <a:buNone/>
              </a:pPr>
              <a:r>
                <a:rPr b="0" i="0" lang="en-US" sz="2000" u="none" cap="none" strike="noStrik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Turning Potential into Profit</a:t>
              </a:r>
              <a:endParaRPr b="0" i="0" sz="20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17" name="Google Shape;817;p4"/>
          <p:cNvGrpSpPr/>
          <p:nvPr/>
        </p:nvGrpSpPr>
        <p:grpSpPr>
          <a:xfrm>
            <a:off x="6681488" y="2341370"/>
            <a:ext cx="2405380" cy="2405380"/>
            <a:chOff x="6681488" y="2341370"/>
            <a:chExt cx="2405380" cy="2405380"/>
          </a:xfrm>
        </p:grpSpPr>
        <p:sp>
          <p:nvSpPr>
            <p:cNvPr id="818" name="Google Shape;818;p4"/>
            <p:cNvSpPr/>
            <p:nvPr/>
          </p:nvSpPr>
          <p:spPr>
            <a:xfrm>
              <a:off x="6681488" y="2341370"/>
              <a:ext cx="2405380" cy="2405380"/>
            </a:xfrm>
            <a:custGeom>
              <a:rect b="b" l="l" r="r" t="t"/>
              <a:pathLst>
                <a:path extrusionOk="0" h="2405379" w="2405379">
                  <a:moveTo>
                    <a:pt x="1202435" y="0"/>
                  </a:moveTo>
                  <a:lnTo>
                    <a:pt x="1154409" y="935"/>
                  </a:lnTo>
                  <a:lnTo>
                    <a:pt x="1106712" y="3729"/>
                  </a:lnTo>
                  <a:lnTo>
                    <a:pt x="1059386" y="8365"/>
                  </a:lnTo>
                  <a:lnTo>
                    <a:pt x="1012473" y="14826"/>
                  </a:lnTo>
                  <a:lnTo>
                    <a:pt x="966015" y="23094"/>
                  </a:lnTo>
                  <a:lnTo>
                    <a:pt x="920054" y="33151"/>
                  </a:lnTo>
                  <a:lnTo>
                    <a:pt x="874631" y="44981"/>
                  </a:lnTo>
                  <a:lnTo>
                    <a:pt x="829789" y="58566"/>
                  </a:lnTo>
                  <a:lnTo>
                    <a:pt x="785569" y="73888"/>
                  </a:lnTo>
                  <a:lnTo>
                    <a:pt x="742013" y="90931"/>
                  </a:lnTo>
                  <a:lnTo>
                    <a:pt x="699163" y="109678"/>
                  </a:lnTo>
                  <a:lnTo>
                    <a:pt x="657060" y="130109"/>
                  </a:lnTo>
                  <a:lnTo>
                    <a:pt x="615747" y="152210"/>
                  </a:lnTo>
                  <a:lnTo>
                    <a:pt x="575265" y="175961"/>
                  </a:lnTo>
                  <a:lnTo>
                    <a:pt x="535656" y="201346"/>
                  </a:lnTo>
                  <a:lnTo>
                    <a:pt x="496962" y="228348"/>
                  </a:lnTo>
                  <a:lnTo>
                    <a:pt x="459224" y="256948"/>
                  </a:lnTo>
                  <a:lnTo>
                    <a:pt x="422485" y="287130"/>
                  </a:lnTo>
                  <a:lnTo>
                    <a:pt x="386787" y="318877"/>
                  </a:lnTo>
                  <a:lnTo>
                    <a:pt x="352170" y="352170"/>
                  </a:lnTo>
                  <a:lnTo>
                    <a:pt x="318877" y="386804"/>
                  </a:lnTo>
                  <a:lnTo>
                    <a:pt x="287130" y="422516"/>
                  </a:lnTo>
                  <a:lnTo>
                    <a:pt x="256948" y="459266"/>
                  </a:lnTo>
                  <a:lnTo>
                    <a:pt x="228348" y="497010"/>
                  </a:lnTo>
                  <a:lnTo>
                    <a:pt x="201346" y="535709"/>
                  </a:lnTo>
                  <a:lnTo>
                    <a:pt x="175961" y="575321"/>
                  </a:lnTo>
                  <a:lnTo>
                    <a:pt x="152210" y="615803"/>
                  </a:lnTo>
                  <a:lnTo>
                    <a:pt x="130109" y="657115"/>
                  </a:lnTo>
                  <a:lnTo>
                    <a:pt x="109678" y="699214"/>
                  </a:lnTo>
                  <a:lnTo>
                    <a:pt x="90931" y="742060"/>
                  </a:lnTo>
                  <a:lnTo>
                    <a:pt x="73888" y="785611"/>
                  </a:lnTo>
                  <a:lnTo>
                    <a:pt x="58566" y="829826"/>
                  </a:lnTo>
                  <a:lnTo>
                    <a:pt x="44981" y="874662"/>
                  </a:lnTo>
                  <a:lnTo>
                    <a:pt x="33151" y="920078"/>
                  </a:lnTo>
                  <a:lnTo>
                    <a:pt x="23094" y="966033"/>
                  </a:lnTo>
                  <a:lnTo>
                    <a:pt x="14826" y="1012485"/>
                  </a:lnTo>
                  <a:lnTo>
                    <a:pt x="8365" y="1059393"/>
                  </a:lnTo>
                  <a:lnTo>
                    <a:pt x="3729" y="1106715"/>
                  </a:lnTo>
                  <a:lnTo>
                    <a:pt x="935" y="1154410"/>
                  </a:lnTo>
                  <a:lnTo>
                    <a:pt x="0" y="1202435"/>
                  </a:lnTo>
                  <a:lnTo>
                    <a:pt x="935" y="1250462"/>
                  </a:lnTo>
                  <a:lnTo>
                    <a:pt x="3729" y="1298159"/>
                  </a:lnTo>
                  <a:lnTo>
                    <a:pt x="8365" y="1345485"/>
                  </a:lnTo>
                  <a:lnTo>
                    <a:pt x="14826" y="1392398"/>
                  </a:lnTo>
                  <a:lnTo>
                    <a:pt x="23094" y="1438856"/>
                  </a:lnTo>
                  <a:lnTo>
                    <a:pt x="33151" y="1484817"/>
                  </a:lnTo>
                  <a:lnTo>
                    <a:pt x="44981" y="1530240"/>
                  </a:lnTo>
                  <a:lnTo>
                    <a:pt x="58566" y="1575082"/>
                  </a:lnTo>
                  <a:lnTo>
                    <a:pt x="73888" y="1619302"/>
                  </a:lnTo>
                  <a:lnTo>
                    <a:pt x="90931" y="1662858"/>
                  </a:lnTo>
                  <a:lnTo>
                    <a:pt x="109678" y="1705708"/>
                  </a:lnTo>
                  <a:lnTo>
                    <a:pt x="130109" y="1747811"/>
                  </a:lnTo>
                  <a:lnTo>
                    <a:pt x="152210" y="1789124"/>
                  </a:lnTo>
                  <a:lnTo>
                    <a:pt x="175961" y="1829606"/>
                  </a:lnTo>
                  <a:lnTo>
                    <a:pt x="201346" y="1869215"/>
                  </a:lnTo>
                  <a:lnTo>
                    <a:pt x="228348" y="1907909"/>
                  </a:lnTo>
                  <a:lnTo>
                    <a:pt x="256948" y="1945647"/>
                  </a:lnTo>
                  <a:lnTo>
                    <a:pt x="287130" y="1982386"/>
                  </a:lnTo>
                  <a:lnTo>
                    <a:pt x="318877" y="2018084"/>
                  </a:lnTo>
                  <a:lnTo>
                    <a:pt x="352170" y="2052701"/>
                  </a:lnTo>
                  <a:lnTo>
                    <a:pt x="386787" y="2085994"/>
                  </a:lnTo>
                  <a:lnTo>
                    <a:pt x="422485" y="2117741"/>
                  </a:lnTo>
                  <a:lnTo>
                    <a:pt x="459224" y="2147923"/>
                  </a:lnTo>
                  <a:lnTo>
                    <a:pt x="496962" y="2176523"/>
                  </a:lnTo>
                  <a:lnTo>
                    <a:pt x="535656" y="2203525"/>
                  </a:lnTo>
                  <a:lnTo>
                    <a:pt x="575265" y="2228910"/>
                  </a:lnTo>
                  <a:lnTo>
                    <a:pt x="615747" y="2252661"/>
                  </a:lnTo>
                  <a:lnTo>
                    <a:pt x="657060" y="2274762"/>
                  </a:lnTo>
                  <a:lnTo>
                    <a:pt x="699163" y="2295193"/>
                  </a:lnTo>
                  <a:lnTo>
                    <a:pt x="742013" y="2313940"/>
                  </a:lnTo>
                  <a:lnTo>
                    <a:pt x="785569" y="2330983"/>
                  </a:lnTo>
                  <a:lnTo>
                    <a:pt x="829789" y="2346305"/>
                  </a:lnTo>
                  <a:lnTo>
                    <a:pt x="874631" y="2359890"/>
                  </a:lnTo>
                  <a:lnTo>
                    <a:pt x="920054" y="2371720"/>
                  </a:lnTo>
                  <a:lnTo>
                    <a:pt x="966015" y="2381777"/>
                  </a:lnTo>
                  <a:lnTo>
                    <a:pt x="1012473" y="2390045"/>
                  </a:lnTo>
                  <a:lnTo>
                    <a:pt x="1059386" y="2396506"/>
                  </a:lnTo>
                  <a:lnTo>
                    <a:pt x="1106712" y="2401142"/>
                  </a:lnTo>
                  <a:lnTo>
                    <a:pt x="1154409" y="2403936"/>
                  </a:lnTo>
                  <a:lnTo>
                    <a:pt x="1202435" y="2404872"/>
                  </a:lnTo>
                  <a:lnTo>
                    <a:pt x="1250462" y="2403936"/>
                  </a:lnTo>
                  <a:lnTo>
                    <a:pt x="1298159" y="2401142"/>
                  </a:lnTo>
                  <a:lnTo>
                    <a:pt x="1345485" y="2396506"/>
                  </a:lnTo>
                  <a:lnTo>
                    <a:pt x="1392398" y="2390045"/>
                  </a:lnTo>
                  <a:lnTo>
                    <a:pt x="1438856" y="2381777"/>
                  </a:lnTo>
                  <a:lnTo>
                    <a:pt x="1484817" y="2371720"/>
                  </a:lnTo>
                  <a:lnTo>
                    <a:pt x="1530240" y="2359890"/>
                  </a:lnTo>
                  <a:lnTo>
                    <a:pt x="1575082" y="2346305"/>
                  </a:lnTo>
                  <a:lnTo>
                    <a:pt x="1619302" y="2330983"/>
                  </a:lnTo>
                  <a:lnTo>
                    <a:pt x="1662858" y="2313940"/>
                  </a:lnTo>
                  <a:lnTo>
                    <a:pt x="1705708" y="2295193"/>
                  </a:lnTo>
                  <a:lnTo>
                    <a:pt x="1747811" y="2274762"/>
                  </a:lnTo>
                  <a:lnTo>
                    <a:pt x="1789124" y="2252661"/>
                  </a:lnTo>
                  <a:lnTo>
                    <a:pt x="1829606" y="2228910"/>
                  </a:lnTo>
                  <a:lnTo>
                    <a:pt x="1869215" y="2203525"/>
                  </a:lnTo>
                  <a:lnTo>
                    <a:pt x="1907909" y="2176523"/>
                  </a:lnTo>
                  <a:lnTo>
                    <a:pt x="1945647" y="2147923"/>
                  </a:lnTo>
                  <a:lnTo>
                    <a:pt x="1982386" y="2117741"/>
                  </a:lnTo>
                  <a:lnTo>
                    <a:pt x="2018084" y="2085994"/>
                  </a:lnTo>
                  <a:lnTo>
                    <a:pt x="2052701" y="2052701"/>
                  </a:lnTo>
                  <a:lnTo>
                    <a:pt x="2085994" y="2018084"/>
                  </a:lnTo>
                  <a:lnTo>
                    <a:pt x="2117741" y="1982386"/>
                  </a:lnTo>
                  <a:lnTo>
                    <a:pt x="2147923" y="1945647"/>
                  </a:lnTo>
                  <a:lnTo>
                    <a:pt x="2176523" y="1907909"/>
                  </a:lnTo>
                  <a:lnTo>
                    <a:pt x="2203525" y="1869215"/>
                  </a:lnTo>
                  <a:lnTo>
                    <a:pt x="2228910" y="1829606"/>
                  </a:lnTo>
                  <a:lnTo>
                    <a:pt x="2252661" y="1789124"/>
                  </a:lnTo>
                  <a:lnTo>
                    <a:pt x="2274762" y="1747811"/>
                  </a:lnTo>
                  <a:lnTo>
                    <a:pt x="2295193" y="1705708"/>
                  </a:lnTo>
                  <a:lnTo>
                    <a:pt x="2313939" y="1662858"/>
                  </a:lnTo>
                  <a:lnTo>
                    <a:pt x="2330983" y="1619302"/>
                  </a:lnTo>
                  <a:lnTo>
                    <a:pt x="2346305" y="1575082"/>
                  </a:lnTo>
                  <a:lnTo>
                    <a:pt x="2359890" y="1530240"/>
                  </a:lnTo>
                  <a:lnTo>
                    <a:pt x="2371720" y="1484817"/>
                  </a:lnTo>
                  <a:lnTo>
                    <a:pt x="2381777" y="1438856"/>
                  </a:lnTo>
                  <a:lnTo>
                    <a:pt x="2390045" y="1392398"/>
                  </a:lnTo>
                  <a:lnTo>
                    <a:pt x="2396506" y="1345485"/>
                  </a:lnTo>
                  <a:lnTo>
                    <a:pt x="2401142" y="1298159"/>
                  </a:lnTo>
                  <a:lnTo>
                    <a:pt x="2403936" y="1250462"/>
                  </a:lnTo>
                  <a:lnTo>
                    <a:pt x="2404871" y="1202435"/>
                  </a:lnTo>
                  <a:lnTo>
                    <a:pt x="2403936" y="1154409"/>
                  </a:lnTo>
                  <a:lnTo>
                    <a:pt x="2401142" y="1106712"/>
                  </a:lnTo>
                  <a:lnTo>
                    <a:pt x="2396506" y="1059386"/>
                  </a:lnTo>
                  <a:lnTo>
                    <a:pt x="2390045" y="1012473"/>
                  </a:lnTo>
                  <a:lnTo>
                    <a:pt x="2381777" y="966015"/>
                  </a:lnTo>
                  <a:lnTo>
                    <a:pt x="2371720" y="920054"/>
                  </a:lnTo>
                  <a:lnTo>
                    <a:pt x="2359890" y="874631"/>
                  </a:lnTo>
                  <a:lnTo>
                    <a:pt x="2346305" y="829789"/>
                  </a:lnTo>
                  <a:lnTo>
                    <a:pt x="2330983" y="785569"/>
                  </a:lnTo>
                  <a:lnTo>
                    <a:pt x="2313940" y="742013"/>
                  </a:lnTo>
                  <a:lnTo>
                    <a:pt x="2295193" y="699163"/>
                  </a:lnTo>
                  <a:lnTo>
                    <a:pt x="2274762" y="657060"/>
                  </a:lnTo>
                  <a:lnTo>
                    <a:pt x="2252661" y="615747"/>
                  </a:lnTo>
                  <a:lnTo>
                    <a:pt x="2228910" y="575265"/>
                  </a:lnTo>
                  <a:lnTo>
                    <a:pt x="2203525" y="535656"/>
                  </a:lnTo>
                  <a:lnTo>
                    <a:pt x="2176523" y="496962"/>
                  </a:lnTo>
                  <a:lnTo>
                    <a:pt x="2147923" y="459224"/>
                  </a:lnTo>
                  <a:lnTo>
                    <a:pt x="2117741" y="422485"/>
                  </a:lnTo>
                  <a:lnTo>
                    <a:pt x="2085994" y="386787"/>
                  </a:lnTo>
                  <a:lnTo>
                    <a:pt x="2052701" y="352170"/>
                  </a:lnTo>
                  <a:lnTo>
                    <a:pt x="2018067" y="318877"/>
                  </a:lnTo>
                  <a:lnTo>
                    <a:pt x="1982355" y="287130"/>
                  </a:lnTo>
                  <a:lnTo>
                    <a:pt x="1945605" y="256948"/>
                  </a:lnTo>
                  <a:lnTo>
                    <a:pt x="1907861" y="228348"/>
                  </a:lnTo>
                  <a:lnTo>
                    <a:pt x="1869162" y="201346"/>
                  </a:lnTo>
                  <a:lnTo>
                    <a:pt x="1829550" y="175961"/>
                  </a:lnTo>
                  <a:lnTo>
                    <a:pt x="1789068" y="152210"/>
                  </a:lnTo>
                  <a:lnTo>
                    <a:pt x="1747756" y="130109"/>
                  </a:lnTo>
                  <a:lnTo>
                    <a:pt x="1705657" y="109678"/>
                  </a:lnTo>
                  <a:lnTo>
                    <a:pt x="1662810" y="90931"/>
                  </a:lnTo>
                  <a:lnTo>
                    <a:pt x="1619260" y="73888"/>
                  </a:lnTo>
                  <a:lnTo>
                    <a:pt x="1575045" y="58566"/>
                  </a:lnTo>
                  <a:lnTo>
                    <a:pt x="1530209" y="44981"/>
                  </a:lnTo>
                  <a:lnTo>
                    <a:pt x="1484793" y="33151"/>
                  </a:lnTo>
                  <a:lnTo>
                    <a:pt x="1438838" y="23094"/>
                  </a:lnTo>
                  <a:lnTo>
                    <a:pt x="1392386" y="14826"/>
                  </a:lnTo>
                  <a:lnTo>
                    <a:pt x="1345478" y="8365"/>
                  </a:lnTo>
                  <a:lnTo>
                    <a:pt x="1298156" y="3729"/>
                  </a:lnTo>
                  <a:lnTo>
                    <a:pt x="1250461" y="935"/>
                  </a:lnTo>
                  <a:lnTo>
                    <a:pt x="1202435" y="0"/>
                  </a:lnTo>
                  <a:close/>
                </a:path>
              </a:pathLst>
            </a:custGeom>
            <a:solidFill>
              <a:srgbClr val="FFFFFF">
                <a:alpha val="83921"/>
              </a:srgbClr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19" name="Google Shape;819;p4"/>
            <p:cNvSpPr txBox="1"/>
            <p:nvPr/>
          </p:nvSpPr>
          <p:spPr>
            <a:xfrm>
              <a:off x="6940257" y="3079918"/>
              <a:ext cx="18441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dk2"/>
                  </a:solidFill>
                  <a:latin typeface="Poppins"/>
                  <a:ea typeface="Poppins"/>
                  <a:cs typeface="Poppins"/>
                  <a:sym typeface="Poppins"/>
                </a:rPr>
                <a:t>Focusing on Systems, Efficiencies &amp; Profits!  </a:t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ed line drawing of a group of people&#10;&#10;Description automatically generated" id="1224" name="Google Shape;122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39" y="2409148"/>
            <a:ext cx="1468182" cy="18916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and white sign with a group of people&#10;&#10;Description automatically generated" id="1225" name="Google Shape;1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2413" y="2412763"/>
            <a:ext cx="1434717" cy="1846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and white sign with a pencil and gear&#10;&#10;Description automatically generated" id="1226" name="Google Shape;1226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22762" y="2359387"/>
            <a:ext cx="1432490" cy="1904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and black sign with text&#10;&#10;Description automatically generated" id="1227" name="Google Shape;1227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9610" y="2425149"/>
            <a:ext cx="1427086" cy="1846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line drawing of a computer&#10;&#10;Description automatically generated" id="1228" name="Google Shape;1228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44139" y="2410419"/>
            <a:ext cx="1441749" cy="18515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line drawing with black text&#10;&#10;Description automatically generated" id="1229" name="Google Shape;1229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70921" y="2419559"/>
            <a:ext cx="1478815" cy="1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and black sign with a group of people and dollar signs&#10;&#10;Description automatically generated" id="1230" name="Google Shape;1230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79443" y="2390765"/>
            <a:ext cx="1427648" cy="18421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line art of contact management&#10;&#10;Description automatically generated" id="1231" name="Google Shape;1231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100013" y="2406430"/>
            <a:ext cx="1408012" cy="1859493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40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CRM/ Sales Management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41"/>
          <p:cNvSpPr txBox="1"/>
          <p:nvPr>
            <p:ph idx="1" type="body"/>
          </p:nvPr>
        </p:nvSpPr>
        <p:spPr>
          <a:xfrm>
            <a:off x="833720" y="1657911"/>
            <a:ext cx="3137646" cy="3542178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0" spcFirstLastPara="1" rIns="0" wrap="square" tIns="360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en-US">
                <a:solidFill>
                  <a:schemeClr val="accent2"/>
                </a:solidFill>
              </a:rPr>
              <a:t>How do you start the process of implementing Systems into your Business?</a:t>
            </a:r>
            <a:endParaRPr/>
          </a:p>
        </p:txBody>
      </p:sp>
      <p:cxnSp>
        <p:nvCxnSpPr>
          <p:cNvPr id="1239" name="Google Shape;1239;p41"/>
          <p:cNvCxnSpPr/>
          <p:nvPr/>
        </p:nvCxnSpPr>
        <p:spPr>
          <a:xfrm>
            <a:off x="4652683" y="2365876"/>
            <a:ext cx="0" cy="2126248"/>
          </a:xfrm>
          <a:prstGeom prst="straightConnector1">
            <a:avLst/>
          </a:prstGeom>
          <a:noFill/>
          <a:ln cap="flat" cmpd="sng" w="9525">
            <a:solidFill>
              <a:srgbClr val="FEC8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How to Create Systems in Your Business - (TIPS &amp; STEPS ..." id="1240" name="Google Shape;1240;p41"/>
          <p:cNvPicPr preferRelativeResize="0"/>
          <p:nvPr/>
        </p:nvPicPr>
        <p:blipFill rotWithShape="1">
          <a:blip r:embed="rId3">
            <a:alphaModFix amt="35000"/>
          </a:blip>
          <a:srcRect b="13477" l="17484" r="14874" t="12780"/>
          <a:stretch/>
        </p:blipFill>
        <p:spPr>
          <a:xfrm rot="2298694">
            <a:off x="12007014" y="1526523"/>
            <a:ext cx="260500" cy="20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01" y="1468203"/>
            <a:ext cx="5858764" cy="3907875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33000" stPos="0" sy="-100000" ky="0"/>
          </a:effectLst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42"/>
          <p:cNvSpPr txBox="1"/>
          <p:nvPr>
            <p:ph idx="1" type="body"/>
          </p:nvPr>
        </p:nvSpPr>
        <p:spPr>
          <a:xfrm>
            <a:off x="833720" y="1657911"/>
            <a:ext cx="3137646" cy="3542178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0" spcFirstLastPara="1" rIns="0" wrap="square" tIns="360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en-US">
                <a:solidFill>
                  <a:schemeClr val="accent2"/>
                </a:solidFill>
              </a:rPr>
              <a:t>How do you start the process of implementing Systems into your Business?</a:t>
            </a:r>
            <a:endParaRPr/>
          </a:p>
        </p:txBody>
      </p:sp>
      <p:cxnSp>
        <p:nvCxnSpPr>
          <p:cNvPr id="1248" name="Google Shape;1248;p42"/>
          <p:cNvCxnSpPr/>
          <p:nvPr/>
        </p:nvCxnSpPr>
        <p:spPr>
          <a:xfrm>
            <a:off x="4652683" y="2365876"/>
            <a:ext cx="0" cy="2126248"/>
          </a:xfrm>
          <a:prstGeom prst="straightConnector1">
            <a:avLst/>
          </a:prstGeom>
          <a:noFill/>
          <a:ln cap="flat" cmpd="sng" w="9525">
            <a:solidFill>
              <a:srgbClr val="FEC8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49" name="Google Shape;124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2900" y="1223825"/>
            <a:ext cx="5708124" cy="428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43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Assess and Plan</a:t>
            </a:r>
            <a:endParaRPr/>
          </a:p>
        </p:txBody>
      </p:sp>
      <p:sp>
        <p:nvSpPr>
          <p:cNvPr id="1255" name="Google Shape;1255;p43"/>
          <p:cNvSpPr/>
          <p:nvPr/>
        </p:nvSpPr>
        <p:spPr>
          <a:xfrm>
            <a:off x="0" y="2799341"/>
            <a:ext cx="12192000" cy="1463040"/>
          </a:xfrm>
          <a:custGeom>
            <a:rect b="b" l="l" r="r" t="t"/>
            <a:pathLst>
              <a:path extrusionOk="0" h="1463039" w="12192000">
                <a:moveTo>
                  <a:pt x="0" y="1463039"/>
                </a:moveTo>
                <a:lnTo>
                  <a:pt x="12192000" y="1463039"/>
                </a:lnTo>
                <a:lnTo>
                  <a:pt x="12192000" y="0"/>
                </a:lnTo>
                <a:lnTo>
                  <a:pt x="0" y="0"/>
                </a:lnTo>
                <a:lnTo>
                  <a:pt x="0" y="1463039"/>
                </a:lnTo>
                <a:close/>
              </a:path>
            </a:pathLst>
          </a:custGeom>
          <a:solidFill>
            <a:srgbClr val="770025">
              <a:alpha val="9411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256" name="Google Shape;1256;p43"/>
          <p:cNvGrpSpPr/>
          <p:nvPr/>
        </p:nvGrpSpPr>
        <p:grpSpPr>
          <a:xfrm>
            <a:off x="7734265" y="1530995"/>
            <a:ext cx="3032347" cy="3796010"/>
            <a:chOff x="555373" y="2093017"/>
            <a:chExt cx="3032347" cy="3634639"/>
          </a:xfrm>
        </p:grpSpPr>
        <p:sp>
          <p:nvSpPr>
            <p:cNvPr id="1257" name="Google Shape;1257;p43"/>
            <p:cNvSpPr/>
            <p:nvPr/>
          </p:nvSpPr>
          <p:spPr>
            <a:xfrm>
              <a:off x="555373" y="2093017"/>
              <a:ext cx="3032347" cy="3634639"/>
            </a:xfrm>
            <a:prstGeom prst="roundRect">
              <a:avLst>
                <a:gd fmla="val 4501" name="adj"/>
              </a:avLst>
            </a:prstGeom>
            <a:solidFill>
              <a:srgbClr val="FFFFFF">
                <a:alpha val="89411"/>
              </a:srgbClr>
            </a:solidFill>
            <a:ln cap="flat" cmpd="sng" w="38100">
              <a:solidFill>
                <a:srgbClr val="A5A5A5">
                  <a:alpha val="89411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0" lIns="36000" spcFirstLastPara="1" rIns="36000" wrap="square" tIns="0">
              <a:noAutofit/>
            </a:bodyPr>
            <a:lstStyle/>
            <a:p>
              <a:pPr indent="-177800" lvl="0" marL="177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▪"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	</a:t>
              </a:r>
              <a:r>
                <a:rPr b="0" i="0" lang="en-US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Sales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7800" lvl="0" marL="177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▪"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	Marketing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7800" lvl="0" marL="177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▪"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	Customer Service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7800" lvl="0" marL="177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▪"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	Production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7800" lvl="0" marL="177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▪"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	Installations &amp;  Repairs      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7800" lvl="0" marL="177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▪"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	Deliveries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7800" lvl="0" marL="177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▪"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	HR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7800" lvl="0" marL="177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▪"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	Financial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7800" lvl="0" marL="177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Char char="▪"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	Etc.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58" name="Google Shape;1258;p43"/>
            <p:cNvPicPr preferRelativeResize="0"/>
            <p:nvPr/>
          </p:nvPicPr>
          <p:blipFill rotWithShape="1">
            <a:blip r:embed="rId3">
              <a:alphaModFix amt="70000"/>
            </a:blip>
            <a:srcRect b="0" l="0" r="0" t="0"/>
            <a:stretch/>
          </p:blipFill>
          <p:spPr>
            <a:xfrm>
              <a:off x="3031438" y="5177687"/>
              <a:ext cx="516509" cy="5242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59" name="Google Shape;1259;p43"/>
          <p:cNvSpPr txBox="1"/>
          <p:nvPr/>
        </p:nvSpPr>
        <p:spPr>
          <a:xfrm>
            <a:off x="2232213" y="2823526"/>
            <a:ext cx="3757256" cy="14388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List all critical processes within your business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44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Document Current Processes</a:t>
            </a:r>
            <a:endParaRPr/>
          </a:p>
        </p:txBody>
      </p:sp>
      <p:sp>
        <p:nvSpPr>
          <p:cNvPr id="1265" name="Google Shape;1265;p44"/>
          <p:cNvSpPr/>
          <p:nvPr/>
        </p:nvSpPr>
        <p:spPr>
          <a:xfrm>
            <a:off x="0" y="2689115"/>
            <a:ext cx="12192000" cy="1463040"/>
          </a:xfrm>
          <a:custGeom>
            <a:rect b="b" l="l" r="r" t="t"/>
            <a:pathLst>
              <a:path extrusionOk="0" h="1463039" w="12192000">
                <a:moveTo>
                  <a:pt x="0" y="1463039"/>
                </a:moveTo>
                <a:lnTo>
                  <a:pt x="12192000" y="1463039"/>
                </a:lnTo>
                <a:lnTo>
                  <a:pt x="12192000" y="0"/>
                </a:lnTo>
                <a:lnTo>
                  <a:pt x="0" y="0"/>
                </a:lnTo>
                <a:lnTo>
                  <a:pt x="0" y="1463039"/>
                </a:lnTo>
                <a:close/>
              </a:path>
            </a:pathLst>
          </a:custGeom>
          <a:solidFill>
            <a:srgbClr val="333F4E">
              <a:alpha val="9411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6" name="Google Shape;1266;p44"/>
          <p:cNvGrpSpPr/>
          <p:nvPr/>
        </p:nvGrpSpPr>
        <p:grpSpPr>
          <a:xfrm>
            <a:off x="8398169" y="2017380"/>
            <a:ext cx="1665959" cy="3016252"/>
            <a:chOff x="8398169" y="2017380"/>
            <a:chExt cx="1665959" cy="3016252"/>
          </a:xfrm>
        </p:grpSpPr>
        <p:sp>
          <p:nvSpPr>
            <p:cNvPr id="1267" name="Google Shape;1267;p44"/>
            <p:cNvSpPr/>
            <p:nvPr/>
          </p:nvSpPr>
          <p:spPr>
            <a:xfrm>
              <a:off x="8398169" y="2017380"/>
              <a:ext cx="1665959" cy="3016252"/>
            </a:xfrm>
            <a:prstGeom prst="roundRect">
              <a:avLst>
                <a:gd fmla="val 16667" name="adj"/>
              </a:avLst>
            </a:prstGeom>
            <a:solidFill>
              <a:srgbClr val="FFFFFF">
                <a:alpha val="94509"/>
              </a:srgbClr>
            </a:solidFill>
            <a:ln cap="flat" cmpd="sng" w="25400">
              <a:solidFill>
                <a:srgbClr val="A5A5A5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25400" sx="101000" rotWithShape="0" algn="ctr" sy="101000">
                <a:srgbClr val="000000">
                  <a:alpha val="9411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Poppins"/>
                <a:buNone/>
              </a:pPr>
              <a:r>
                <a:t/>
              </a:r>
              <a:endParaRPr b="0" i="0" sz="1500" u="none" cap="none" strike="noStrike">
                <a:solidFill>
                  <a:srgbClr val="0E504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268" name="Google Shape;1268;p44"/>
            <p:cNvCxnSpPr/>
            <p:nvPr/>
          </p:nvCxnSpPr>
          <p:spPr>
            <a:xfrm>
              <a:off x="8666230" y="3280356"/>
              <a:ext cx="1129535" cy="0"/>
            </a:xfrm>
            <a:prstGeom prst="straightConnector1">
              <a:avLst/>
            </a:prstGeom>
            <a:noFill/>
            <a:ln cap="flat" cmpd="sng" w="254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269" name="Google Shape;1269;p44"/>
            <p:cNvSpPr txBox="1"/>
            <p:nvPr/>
          </p:nvSpPr>
          <p:spPr>
            <a:xfrm>
              <a:off x="8624735" y="3395561"/>
              <a:ext cx="1267516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How will this help you scale?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0" name="Google Shape;1270;p44"/>
          <p:cNvGrpSpPr/>
          <p:nvPr/>
        </p:nvGrpSpPr>
        <p:grpSpPr>
          <a:xfrm>
            <a:off x="4204044" y="1997947"/>
            <a:ext cx="1665959" cy="3031323"/>
            <a:chOff x="4204044" y="1997947"/>
            <a:chExt cx="1665959" cy="3031323"/>
          </a:xfrm>
        </p:grpSpPr>
        <p:sp>
          <p:nvSpPr>
            <p:cNvPr id="1271" name="Google Shape;1271;p44"/>
            <p:cNvSpPr/>
            <p:nvPr/>
          </p:nvSpPr>
          <p:spPr>
            <a:xfrm>
              <a:off x="4204044" y="1997947"/>
              <a:ext cx="1665959" cy="3031323"/>
            </a:xfrm>
            <a:prstGeom prst="roundRect">
              <a:avLst>
                <a:gd fmla="val 16667" name="adj"/>
              </a:avLst>
            </a:prstGeom>
            <a:solidFill>
              <a:srgbClr val="FFFFFF">
                <a:alpha val="94509"/>
              </a:srgbClr>
            </a:solidFill>
            <a:ln cap="flat" cmpd="sng" w="25400">
              <a:solidFill>
                <a:srgbClr val="A5A5A5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25400" sx="101000" rotWithShape="0" algn="ctr" sy="101000">
                <a:srgbClr val="000000">
                  <a:alpha val="9411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Poppins"/>
                <a:buNone/>
              </a:pPr>
              <a:r>
                <a:t/>
              </a:r>
              <a:endParaRPr b="0" i="0" sz="1500" u="none" cap="none" strike="noStrike">
                <a:solidFill>
                  <a:srgbClr val="0E504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272" name="Google Shape;1272;p44"/>
            <p:cNvCxnSpPr/>
            <p:nvPr/>
          </p:nvCxnSpPr>
          <p:spPr>
            <a:xfrm>
              <a:off x="4472105" y="3281763"/>
              <a:ext cx="1129535" cy="0"/>
            </a:xfrm>
            <a:prstGeom prst="straightConnector1">
              <a:avLst/>
            </a:prstGeom>
            <a:noFill/>
            <a:ln cap="flat" cmpd="sng" w="254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273" name="Google Shape;1273;p44"/>
            <p:cNvSpPr txBox="1"/>
            <p:nvPr/>
          </p:nvSpPr>
          <p:spPr>
            <a:xfrm>
              <a:off x="4307536" y="3393867"/>
              <a:ext cx="1408719" cy="492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1016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Errors to improve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4" name="Google Shape;1274;p44"/>
          <p:cNvGrpSpPr/>
          <p:nvPr/>
        </p:nvGrpSpPr>
        <p:grpSpPr>
          <a:xfrm>
            <a:off x="2101357" y="2016430"/>
            <a:ext cx="1665959" cy="3017399"/>
            <a:chOff x="2101357" y="2016430"/>
            <a:chExt cx="1665959" cy="3017399"/>
          </a:xfrm>
        </p:grpSpPr>
        <p:sp>
          <p:nvSpPr>
            <p:cNvPr id="1275" name="Google Shape;1275;p44"/>
            <p:cNvSpPr/>
            <p:nvPr/>
          </p:nvSpPr>
          <p:spPr>
            <a:xfrm>
              <a:off x="2101357" y="2016430"/>
              <a:ext cx="1665959" cy="3017399"/>
            </a:xfrm>
            <a:prstGeom prst="roundRect">
              <a:avLst>
                <a:gd fmla="val 16667" name="adj"/>
              </a:avLst>
            </a:prstGeom>
            <a:solidFill>
              <a:srgbClr val="FFFFFF">
                <a:alpha val="94509"/>
              </a:srgbClr>
            </a:solidFill>
            <a:ln cap="flat" cmpd="sng" w="25400">
              <a:solidFill>
                <a:srgbClr val="A5A5A5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25400" sx="101000" rotWithShape="0" algn="ctr" sy="101000">
                <a:srgbClr val="000000">
                  <a:alpha val="941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Poppins"/>
                <a:buNone/>
              </a:pPr>
              <a:r>
                <a:t/>
              </a:r>
              <a:endParaRPr b="0" i="0" sz="1500" u="none" cap="none" strike="noStrike">
                <a:solidFill>
                  <a:srgbClr val="0E504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276" name="Google Shape;1276;p44"/>
            <p:cNvCxnSpPr/>
            <p:nvPr/>
          </p:nvCxnSpPr>
          <p:spPr>
            <a:xfrm>
              <a:off x="2369418" y="3277274"/>
              <a:ext cx="1129535" cy="0"/>
            </a:xfrm>
            <a:prstGeom prst="straightConnector1">
              <a:avLst/>
            </a:prstGeom>
            <a:noFill/>
            <a:ln cap="flat" cmpd="sng" w="254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277" name="Google Shape;1277;p44"/>
            <p:cNvSpPr txBox="1"/>
            <p:nvPr/>
          </p:nvSpPr>
          <p:spPr>
            <a:xfrm>
              <a:off x="2254924" y="3394157"/>
              <a:ext cx="1269688" cy="492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1016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Efficiencies to improve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8" name="Google Shape;1278;p44"/>
          <p:cNvGrpSpPr/>
          <p:nvPr/>
        </p:nvGrpSpPr>
        <p:grpSpPr>
          <a:xfrm>
            <a:off x="6306517" y="2009310"/>
            <a:ext cx="1665959" cy="3026002"/>
            <a:chOff x="6306517" y="2009310"/>
            <a:chExt cx="1665959" cy="3026002"/>
          </a:xfrm>
        </p:grpSpPr>
        <p:sp>
          <p:nvSpPr>
            <p:cNvPr id="1279" name="Google Shape;1279;p44"/>
            <p:cNvSpPr/>
            <p:nvPr/>
          </p:nvSpPr>
          <p:spPr>
            <a:xfrm>
              <a:off x="6306517" y="2009310"/>
              <a:ext cx="1665959" cy="3026002"/>
            </a:xfrm>
            <a:prstGeom prst="roundRect">
              <a:avLst>
                <a:gd fmla="val 16667" name="adj"/>
              </a:avLst>
            </a:prstGeom>
            <a:solidFill>
              <a:srgbClr val="FFFFFF">
                <a:alpha val="94509"/>
              </a:srgbClr>
            </a:solidFill>
            <a:ln cap="flat" cmpd="sng" w="25400">
              <a:solidFill>
                <a:srgbClr val="A5A5A5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25400" sx="101000" rotWithShape="0" algn="ctr" sy="101000">
                <a:srgbClr val="000000">
                  <a:alpha val="9411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Poppins"/>
                <a:buNone/>
              </a:pPr>
              <a:r>
                <a:t/>
              </a:r>
              <a:endParaRPr b="0" i="0" sz="1500" u="none" cap="none" strike="noStrike">
                <a:solidFill>
                  <a:srgbClr val="0E504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280" name="Google Shape;1280;p44"/>
            <p:cNvCxnSpPr/>
            <p:nvPr/>
          </p:nvCxnSpPr>
          <p:spPr>
            <a:xfrm>
              <a:off x="6574578" y="3279236"/>
              <a:ext cx="1129535" cy="0"/>
            </a:xfrm>
            <a:prstGeom prst="straightConnector1">
              <a:avLst/>
            </a:prstGeom>
            <a:noFill/>
            <a:ln cap="flat" cmpd="sng" w="254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281" name="Google Shape;1281;p44"/>
            <p:cNvSpPr txBox="1"/>
            <p:nvPr/>
          </p:nvSpPr>
          <p:spPr>
            <a:xfrm>
              <a:off x="6388776" y="3400996"/>
              <a:ext cx="1419096" cy="492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1016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What is the outcome?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4"/>
          <p:cNvGrpSpPr/>
          <p:nvPr/>
        </p:nvGrpSpPr>
        <p:grpSpPr>
          <a:xfrm>
            <a:off x="2783541" y="5311224"/>
            <a:ext cx="6624917" cy="287584"/>
            <a:chOff x="2747632" y="2103504"/>
            <a:chExt cx="6624917" cy="287584"/>
          </a:xfrm>
        </p:grpSpPr>
        <p:cxnSp>
          <p:nvCxnSpPr>
            <p:cNvPr id="1283" name="Google Shape;1283;p44"/>
            <p:cNvCxnSpPr/>
            <p:nvPr/>
          </p:nvCxnSpPr>
          <p:spPr>
            <a:xfrm>
              <a:off x="2747632" y="2250040"/>
              <a:ext cx="6624917" cy="0"/>
            </a:xfrm>
            <a:prstGeom prst="straightConnector1">
              <a:avLst/>
            </a:prstGeom>
            <a:noFill/>
            <a:ln cap="flat" cmpd="sng" w="19050">
              <a:solidFill>
                <a:srgbClr val="162B54">
                  <a:alpha val="80000"/>
                </a:srgbClr>
              </a:solidFill>
              <a:prstDash val="solid"/>
              <a:miter lim="800000"/>
              <a:headEnd len="med" w="med" type="triangle"/>
              <a:tailEnd len="med" w="med" type="triangle"/>
            </a:ln>
          </p:spPr>
        </p:cxnSp>
        <p:sp>
          <p:nvSpPr>
            <p:cNvPr id="1284" name="Google Shape;1284;p44"/>
            <p:cNvSpPr/>
            <p:nvPr/>
          </p:nvSpPr>
          <p:spPr>
            <a:xfrm>
              <a:off x="4809681" y="2103504"/>
              <a:ext cx="2474089" cy="287584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Define Objectives</a:t>
              </a:r>
              <a:endParaRPr b="1" i="0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285" name="Google Shape;1285;p44"/>
          <p:cNvGrpSpPr/>
          <p:nvPr/>
        </p:nvGrpSpPr>
        <p:grpSpPr>
          <a:xfrm>
            <a:off x="8976187" y="2734113"/>
            <a:ext cx="642264" cy="463476"/>
            <a:chOff x="9137184" y="4415234"/>
            <a:chExt cx="702628" cy="507037"/>
          </a:xfrm>
        </p:grpSpPr>
        <p:sp>
          <p:nvSpPr>
            <p:cNvPr id="1286" name="Google Shape;1286;p44"/>
            <p:cNvSpPr/>
            <p:nvPr/>
          </p:nvSpPr>
          <p:spPr>
            <a:xfrm>
              <a:off x="9137184" y="4750821"/>
              <a:ext cx="342913" cy="171450"/>
            </a:xfrm>
            <a:custGeom>
              <a:rect b="b" l="l" r="r" t="t"/>
              <a:pathLst>
                <a:path extrusionOk="0" h="171450" w="342913">
                  <a:moveTo>
                    <a:pt x="342900" y="171450"/>
                  </a:moveTo>
                  <a:lnTo>
                    <a:pt x="342900" y="85725"/>
                  </a:lnTo>
                  <a:cubicBezTo>
                    <a:pt x="343252" y="72153"/>
                    <a:pt x="336823" y="59297"/>
                    <a:pt x="325755" y="51435"/>
                  </a:cubicBezTo>
                  <a:cubicBezTo>
                    <a:pt x="301081" y="32123"/>
                    <a:pt x="272467" y="18466"/>
                    <a:pt x="241935" y="11430"/>
                  </a:cubicBezTo>
                  <a:cubicBezTo>
                    <a:pt x="219043" y="4548"/>
                    <a:pt x="195344" y="706"/>
                    <a:pt x="171450" y="0"/>
                  </a:cubicBezTo>
                  <a:cubicBezTo>
                    <a:pt x="147499" y="74"/>
                    <a:pt x="123712" y="3931"/>
                    <a:pt x="100965" y="11430"/>
                  </a:cubicBezTo>
                  <a:cubicBezTo>
                    <a:pt x="70866" y="19669"/>
                    <a:pt x="42481" y="33217"/>
                    <a:pt x="17145" y="51435"/>
                  </a:cubicBezTo>
                  <a:cubicBezTo>
                    <a:pt x="6399" y="59568"/>
                    <a:pt x="59" y="72248"/>
                    <a:pt x="0" y="85725"/>
                  </a:cubicBezTo>
                  <a:lnTo>
                    <a:pt x="0" y="171450"/>
                  </a:ln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FF92B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87" name="Google Shape;1287;p44"/>
            <p:cNvSpPr/>
            <p:nvPr/>
          </p:nvSpPr>
          <p:spPr>
            <a:xfrm>
              <a:off x="9222909" y="4556511"/>
              <a:ext cx="171450" cy="171449"/>
            </a:xfrm>
            <a:custGeom>
              <a:rect b="b" l="l" r="r" t="t"/>
              <a:pathLst>
                <a:path extrusionOk="0" h="171449" w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FF92B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88" name="Google Shape;1288;p44"/>
            <p:cNvSpPr/>
            <p:nvPr/>
          </p:nvSpPr>
          <p:spPr>
            <a:xfrm>
              <a:off x="9440330" y="4415234"/>
              <a:ext cx="399482" cy="366140"/>
            </a:xfrm>
            <a:custGeom>
              <a:rect b="b" l="l" r="r" t="t"/>
              <a:pathLst>
                <a:path extrusionOk="0" h="366140" w="399482">
                  <a:moveTo>
                    <a:pt x="379575" y="0"/>
                  </a:moveTo>
                  <a:lnTo>
                    <a:pt x="19816" y="0"/>
                  </a:lnTo>
                  <a:cubicBezTo>
                    <a:pt x="8806" y="105"/>
                    <a:pt x="-50" y="9088"/>
                    <a:pt x="4" y="20098"/>
                  </a:cubicBezTo>
                  <a:lnTo>
                    <a:pt x="4" y="265367"/>
                  </a:lnTo>
                  <a:cubicBezTo>
                    <a:pt x="-207" y="276412"/>
                    <a:pt x="8575" y="285537"/>
                    <a:pt x="19620" y="285747"/>
                  </a:cubicBezTo>
                  <a:cubicBezTo>
                    <a:pt x="19685" y="285748"/>
                    <a:pt x="19751" y="285749"/>
                    <a:pt x="19816" y="285750"/>
                  </a:cubicBezTo>
                  <a:lnTo>
                    <a:pt x="76966" y="285750"/>
                  </a:lnTo>
                  <a:lnTo>
                    <a:pt x="76966" y="366141"/>
                  </a:lnTo>
                  <a:lnTo>
                    <a:pt x="155928" y="285750"/>
                  </a:lnTo>
                  <a:lnTo>
                    <a:pt x="379575" y="285750"/>
                  </a:lnTo>
                  <a:cubicBezTo>
                    <a:pt x="390600" y="285645"/>
                    <a:pt x="399482" y="276678"/>
                    <a:pt x="399482" y="265652"/>
                  </a:cubicBezTo>
                  <a:lnTo>
                    <a:pt x="399482" y="20098"/>
                  </a:lnTo>
                  <a:cubicBezTo>
                    <a:pt x="399483" y="9072"/>
                    <a:pt x="390600" y="104"/>
                    <a:pt x="379575" y="0"/>
                  </a:cubicBezTo>
                  <a:close/>
                  <a:moveTo>
                    <a:pt x="198028" y="250031"/>
                  </a:moveTo>
                  <a:cubicBezTo>
                    <a:pt x="186350" y="250030"/>
                    <a:pt x="176884" y="240562"/>
                    <a:pt x="176885" y="228884"/>
                  </a:cubicBezTo>
                  <a:cubicBezTo>
                    <a:pt x="176886" y="217205"/>
                    <a:pt x="186354" y="207739"/>
                    <a:pt x="198032" y="207740"/>
                  </a:cubicBezTo>
                  <a:cubicBezTo>
                    <a:pt x="209598" y="207741"/>
                    <a:pt x="219018" y="217035"/>
                    <a:pt x="219174" y="228600"/>
                  </a:cubicBezTo>
                  <a:cubicBezTo>
                    <a:pt x="219384" y="240223"/>
                    <a:pt x="210132" y="249818"/>
                    <a:pt x="198509" y="250028"/>
                  </a:cubicBezTo>
                  <a:cubicBezTo>
                    <a:pt x="198349" y="250031"/>
                    <a:pt x="198188" y="250032"/>
                    <a:pt x="198028" y="250031"/>
                  </a:cubicBezTo>
                  <a:close/>
                  <a:moveTo>
                    <a:pt x="211649" y="162878"/>
                  </a:moveTo>
                  <a:lnTo>
                    <a:pt x="211649" y="192881"/>
                  </a:lnTo>
                  <a:lnTo>
                    <a:pt x="184503" y="192881"/>
                  </a:lnTo>
                  <a:lnTo>
                    <a:pt x="184503" y="136779"/>
                  </a:lnTo>
                  <a:lnTo>
                    <a:pt x="198028" y="136779"/>
                  </a:lnTo>
                  <a:cubicBezTo>
                    <a:pt x="221650" y="136779"/>
                    <a:pt x="236890" y="122968"/>
                    <a:pt x="236890" y="101727"/>
                  </a:cubicBezTo>
                  <a:cubicBezTo>
                    <a:pt x="237263" y="80688"/>
                    <a:pt x="220509" y="63331"/>
                    <a:pt x="199471" y="62958"/>
                  </a:cubicBezTo>
                  <a:cubicBezTo>
                    <a:pt x="198990" y="62950"/>
                    <a:pt x="198509" y="62951"/>
                    <a:pt x="198028" y="62960"/>
                  </a:cubicBezTo>
                  <a:cubicBezTo>
                    <a:pt x="178438" y="61140"/>
                    <a:pt x="161082" y="75545"/>
                    <a:pt x="159262" y="95135"/>
                  </a:cubicBezTo>
                  <a:cubicBezTo>
                    <a:pt x="159058" y="97327"/>
                    <a:pt x="159058" y="99534"/>
                    <a:pt x="159262" y="101727"/>
                  </a:cubicBezTo>
                  <a:lnTo>
                    <a:pt x="159262" y="104108"/>
                  </a:lnTo>
                  <a:lnTo>
                    <a:pt x="132115" y="104108"/>
                  </a:lnTo>
                  <a:lnTo>
                    <a:pt x="132115" y="101727"/>
                  </a:lnTo>
                  <a:cubicBezTo>
                    <a:pt x="130058" y="67332"/>
                    <a:pt x="156273" y="37782"/>
                    <a:pt x="190668" y="35724"/>
                  </a:cubicBezTo>
                  <a:cubicBezTo>
                    <a:pt x="193119" y="35578"/>
                    <a:pt x="195577" y="35576"/>
                    <a:pt x="198028" y="35719"/>
                  </a:cubicBezTo>
                  <a:cubicBezTo>
                    <a:pt x="234061" y="35296"/>
                    <a:pt x="263614" y="64162"/>
                    <a:pt x="264037" y="100194"/>
                  </a:cubicBezTo>
                  <a:cubicBezTo>
                    <a:pt x="264042" y="100705"/>
                    <a:pt x="264042" y="101216"/>
                    <a:pt x="264037" y="101727"/>
                  </a:cubicBezTo>
                  <a:cubicBezTo>
                    <a:pt x="264962" y="132572"/>
                    <a:pt x="242271" y="159059"/>
                    <a:pt x="211649" y="162878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FF92B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descr="Presentation with pie chart with solid fill" id="1289" name="Google Shape;128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9237" y="2609917"/>
            <a:ext cx="720454" cy="720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 graph with upward trend with solid fill" id="1290" name="Google Shape;1290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61864" y="2613063"/>
            <a:ext cx="720454" cy="720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1" name="Google Shape;1291;p44"/>
          <p:cNvGrpSpPr/>
          <p:nvPr/>
        </p:nvGrpSpPr>
        <p:grpSpPr>
          <a:xfrm>
            <a:off x="4632851" y="2692439"/>
            <a:ext cx="830754" cy="536714"/>
            <a:chOff x="4582693" y="4071471"/>
            <a:chExt cx="1054393" cy="681197"/>
          </a:xfrm>
        </p:grpSpPr>
        <p:sp>
          <p:nvSpPr>
            <p:cNvPr id="1292" name="Google Shape;1292;p44"/>
            <p:cNvSpPr/>
            <p:nvPr/>
          </p:nvSpPr>
          <p:spPr>
            <a:xfrm>
              <a:off x="4798912" y="4429556"/>
              <a:ext cx="838174" cy="323112"/>
            </a:xfrm>
            <a:custGeom>
              <a:rect b="b" l="l" r="r" t="t"/>
              <a:pathLst>
                <a:path extrusionOk="0" h="323112" w="838174">
                  <a:moveTo>
                    <a:pt x="28575" y="132638"/>
                  </a:moveTo>
                  <a:lnTo>
                    <a:pt x="740664" y="132638"/>
                  </a:lnTo>
                  <a:lnTo>
                    <a:pt x="656082" y="48056"/>
                  </a:lnTo>
                  <a:cubicBezTo>
                    <a:pt x="645324" y="36509"/>
                    <a:pt x="645962" y="18428"/>
                    <a:pt x="657508" y="7670"/>
                  </a:cubicBezTo>
                  <a:cubicBezTo>
                    <a:pt x="668482" y="-2557"/>
                    <a:pt x="685494" y="-2557"/>
                    <a:pt x="696468" y="7670"/>
                  </a:cubicBezTo>
                  <a:lnTo>
                    <a:pt x="829818" y="141020"/>
                  </a:lnTo>
                  <a:cubicBezTo>
                    <a:pt x="840960" y="152176"/>
                    <a:pt x="840960" y="170249"/>
                    <a:pt x="829818" y="181406"/>
                  </a:cubicBezTo>
                  <a:lnTo>
                    <a:pt x="696468" y="314756"/>
                  </a:lnTo>
                  <a:cubicBezTo>
                    <a:pt x="685311" y="325898"/>
                    <a:pt x="667239" y="325898"/>
                    <a:pt x="656082" y="314756"/>
                  </a:cubicBezTo>
                  <a:cubicBezTo>
                    <a:pt x="644940" y="303599"/>
                    <a:pt x="644940" y="285526"/>
                    <a:pt x="656082" y="274370"/>
                  </a:cubicBezTo>
                  <a:lnTo>
                    <a:pt x="740664" y="189788"/>
                  </a:lnTo>
                  <a:lnTo>
                    <a:pt x="28575" y="189788"/>
                  </a:lnTo>
                  <a:cubicBezTo>
                    <a:pt x="12794" y="189788"/>
                    <a:pt x="0" y="176994"/>
                    <a:pt x="0" y="161213"/>
                  </a:cubicBezTo>
                  <a:cubicBezTo>
                    <a:pt x="0" y="145431"/>
                    <a:pt x="12794" y="132638"/>
                    <a:pt x="28575" y="132638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FF92B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93" name="Google Shape;1293;p44"/>
            <p:cNvSpPr/>
            <p:nvPr/>
          </p:nvSpPr>
          <p:spPr>
            <a:xfrm>
              <a:off x="4582693" y="4071471"/>
              <a:ext cx="838174" cy="324537"/>
            </a:xfrm>
            <a:custGeom>
              <a:rect b="b" l="l" r="r" t="t"/>
              <a:pathLst>
                <a:path extrusionOk="0" h="324537" w="838174">
                  <a:moveTo>
                    <a:pt x="809600" y="134063"/>
                  </a:moveTo>
                  <a:lnTo>
                    <a:pt x="97511" y="134063"/>
                  </a:lnTo>
                  <a:lnTo>
                    <a:pt x="182093" y="49481"/>
                  </a:lnTo>
                  <a:cubicBezTo>
                    <a:pt x="193639" y="38723"/>
                    <a:pt x="194277" y="20641"/>
                    <a:pt x="183519" y="9095"/>
                  </a:cubicBezTo>
                  <a:cubicBezTo>
                    <a:pt x="172760" y="-2451"/>
                    <a:pt x="154678" y="-3089"/>
                    <a:pt x="143133" y="7669"/>
                  </a:cubicBezTo>
                  <a:cubicBezTo>
                    <a:pt x="142640" y="8127"/>
                    <a:pt x="142165" y="8604"/>
                    <a:pt x="141707" y="9095"/>
                  </a:cubicBezTo>
                  <a:lnTo>
                    <a:pt x="8357" y="142445"/>
                  </a:lnTo>
                  <a:cubicBezTo>
                    <a:pt x="-2786" y="153602"/>
                    <a:pt x="-2786" y="171674"/>
                    <a:pt x="8357" y="182831"/>
                  </a:cubicBezTo>
                  <a:lnTo>
                    <a:pt x="141707" y="316181"/>
                  </a:lnTo>
                  <a:cubicBezTo>
                    <a:pt x="152863" y="327323"/>
                    <a:pt x="170936" y="327323"/>
                    <a:pt x="182093" y="316181"/>
                  </a:cubicBezTo>
                  <a:cubicBezTo>
                    <a:pt x="193235" y="305024"/>
                    <a:pt x="193235" y="286952"/>
                    <a:pt x="182093" y="275795"/>
                  </a:cubicBezTo>
                  <a:lnTo>
                    <a:pt x="97511" y="191213"/>
                  </a:lnTo>
                  <a:lnTo>
                    <a:pt x="809600" y="191213"/>
                  </a:lnTo>
                  <a:cubicBezTo>
                    <a:pt x="825382" y="191213"/>
                    <a:pt x="838175" y="178420"/>
                    <a:pt x="838175" y="162638"/>
                  </a:cubicBezTo>
                  <a:cubicBezTo>
                    <a:pt x="838175" y="146856"/>
                    <a:pt x="825382" y="134063"/>
                    <a:pt x="809600" y="134063"/>
                  </a:cubicBezTo>
                  <a:close/>
                </a:path>
              </a:pathLst>
            </a:custGeom>
            <a:solidFill>
              <a:schemeClr val="dk2"/>
            </a:solidFill>
            <a:ln cap="flat" cmpd="sng" w="9525">
              <a:solidFill>
                <a:srgbClr val="FF92B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Badge Tick1 with solid fill" id="1294" name="Google Shape;1294;p4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815762" y="4132859"/>
              <a:ext cx="557534" cy="5575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45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Document Current Processes</a:t>
            </a:r>
            <a:endParaRPr/>
          </a:p>
        </p:txBody>
      </p:sp>
      <p:sp>
        <p:nvSpPr>
          <p:cNvPr id="1300" name="Google Shape;1300;p45"/>
          <p:cNvSpPr/>
          <p:nvPr/>
        </p:nvSpPr>
        <p:spPr>
          <a:xfrm>
            <a:off x="0" y="2689115"/>
            <a:ext cx="12192000" cy="1463040"/>
          </a:xfrm>
          <a:custGeom>
            <a:rect b="b" l="l" r="r" t="t"/>
            <a:pathLst>
              <a:path extrusionOk="0" h="1463039" w="12192000">
                <a:moveTo>
                  <a:pt x="0" y="1463039"/>
                </a:moveTo>
                <a:lnTo>
                  <a:pt x="12192000" y="1463039"/>
                </a:lnTo>
                <a:lnTo>
                  <a:pt x="12192000" y="0"/>
                </a:lnTo>
                <a:lnTo>
                  <a:pt x="0" y="0"/>
                </a:lnTo>
                <a:lnTo>
                  <a:pt x="0" y="1463039"/>
                </a:lnTo>
                <a:close/>
              </a:path>
            </a:pathLst>
          </a:custGeom>
          <a:solidFill>
            <a:srgbClr val="333F4E">
              <a:alpha val="9411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01" name="Google Shape;1301;p45"/>
          <p:cNvGrpSpPr/>
          <p:nvPr/>
        </p:nvGrpSpPr>
        <p:grpSpPr>
          <a:xfrm>
            <a:off x="6092965" y="1997948"/>
            <a:ext cx="2176273" cy="2674637"/>
            <a:chOff x="4204044" y="1997947"/>
            <a:chExt cx="1300140" cy="2674637"/>
          </a:xfrm>
        </p:grpSpPr>
        <p:sp>
          <p:nvSpPr>
            <p:cNvPr id="1302" name="Google Shape;1302;p45"/>
            <p:cNvSpPr/>
            <p:nvPr/>
          </p:nvSpPr>
          <p:spPr>
            <a:xfrm>
              <a:off x="4204044" y="1997947"/>
              <a:ext cx="1300140" cy="2674637"/>
            </a:xfrm>
            <a:prstGeom prst="roundRect">
              <a:avLst>
                <a:gd fmla="val 11625" name="adj"/>
              </a:avLst>
            </a:prstGeom>
            <a:solidFill>
              <a:srgbClr val="FFFFFF">
                <a:alpha val="94509"/>
              </a:srgbClr>
            </a:solidFill>
            <a:ln cap="flat" cmpd="sng" w="25400">
              <a:solidFill>
                <a:srgbClr val="A5A5A5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25400" sx="101000" rotWithShape="0" algn="ctr" sy="101000">
                <a:srgbClr val="000000">
                  <a:alpha val="9411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Poppins"/>
                <a:buNone/>
              </a:pPr>
              <a:r>
                <a:t/>
              </a:r>
              <a:endParaRPr b="0" i="0" sz="1500" u="none" cap="none" strike="noStrike">
                <a:solidFill>
                  <a:srgbClr val="0E504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03" name="Google Shape;1303;p45"/>
            <p:cNvSpPr txBox="1"/>
            <p:nvPr/>
          </p:nvSpPr>
          <p:spPr>
            <a:xfrm>
              <a:off x="4299223" y="2257774"/>
              <a:ext cx="1109782" cy="2215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1016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Involve employees who are directly involved in each process to provide feedback and insights of improvements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4" name="Google Shape;1304;p45"/>
          <p:cNvGrpSpPr/>
          <p:nvPr/>
        </p:nvGrpSpPr>
        <p:grpSpPr>
          <a:xfrm>
            <a:off x="4122181" y="1997947"/>
            <a:ext cx="1665959" cy="2674637"/>
            <a:chOff x="2101357" y="2089387"/>
            <a:chExt cx="1665959" cy="2674638"/>
          </a:xfrm>
        </p:grpSpPr>
        <p:sp>
          <p:nvSpPr>
            <p:cNvPr id="1305" name="Google Shape;1305;p45"/>
            <p:cNvSpPr/>
            <p:nvPr/>
          </p:nvSpPr>
          <p:spPr>
            <a:xfrm>
              <a:off x="2101357" y="2089387"/>
              <a:ext cx="1665959" cy="2674638"/>
            </a:xfrm>
            <a:prstGeom prst="roundRect">
              <a:avLst>
                <a:gd fmla="val 16667" name="adj"/>
              </a:avLst>
            </a:prstGeom>
            <a:solidFill>
              <a:srgbClr val="FFFFFF">
                <a:alpha val="94509"/>
              </a:srgbClr>
            </a:solidFill>
            <a:ln cap="flat" cmpd="sng" w="25400">
              <a:solidFill>
                <a:srgbClr val="A5A5A5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25400" sx="101000" rotWithShape="0" algn="ctr" sy="101000">
                <a:srgbClr val="000000">
                  <a:alpha val="941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Poppins"/>
                <a:buNone/>
              </a:pPr>
              <a:r>
                <a:t/>
              </a:r>
              <a:endParaRPr b="0" i="0" sz="1500" u="none" cap="none" strike="noStrike">
                <a:solidFill>
                  <a:srgbClr val="0E504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06" name="Google Shape;1306;p45"/>
            <p:cNvSpPr txBox="1"/>
            <p:nvPr/>
          </p:nvSpPr>
          <p:spPr>
            <a:xfrm>
              <a:off x="2299492" y="2797209"/>
              <a:ext cx="1269688" cy="1231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1016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Document existing process step by step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46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Prioritize Processes</a:t>
            </a:r>
            <a:endParaRPr/>
          </a:p>
        </p:txBody>
      </p:sp>
      <p:grpSp>
        <p:nvGrpSpPr>
          <p:cNvPr id="1312" name="Google Shape;1312;p46"/>
          <p:cNvGrpSpPr/>
          <p:nvPr/>
        </p:nvGrpSpPr>
        <p:grpSpPr>
          <a:xfrm>
            <a:off x="640476" y="1973609"/>
            <a:ext cx="10899394" cy="930534"/>
            <a:chOff x="469035" y="775182"/>
            <a:chExt cx="8148327" cy="636423"/>
          </a:xfrm>
        </p:grpSpPr>
        <p:sp>
          <p:nvSpPr>
            <p:cNvPr id="1313" name="Google Shape;1313;p46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315" name="Google Shape;1315;p46"/>
          <p:cNvGrpSpPr/>
          <p:nvPr/>
        </p:nvGrpSpPr>
        <p:grpSpPr>
          <a:xfrm>
            <a:off x="646303" y="3724488"/>
            <a:ext cx="10899394" cy="930534"/>
            <a:chOff x="469035" y="775182"/>
            <a:chExt cx="8148327" cy="636423"/>
          </a:xfrm>
        </p:grpSpPr>
        <p:sp>
          <p:nvSpPr>
            <p:cNvPr id="1316" name="Google Shape;1316;p46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318" name="Google Shape;1318;p46"/>
          <p:cNvSpPr txBox="1"/>
          <p:nvPr/>
        </p:nvSpPr>
        <p:spPr>
          <a:xfrm>
            <a:off x="1416425" y="1988781"/>
            <a:ext cx="8991600" cy="899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Priorities processes that have a significant impact on business operations, customer satisfaction, or profitability    * What is your bottleneck?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46"/>
          <p:cNvSpPr txBox="1"/>
          <p:nvPr/>
        </p:nvSpPr>
        <p:spPr>
          <a:xfrm>
            <a:off x="1429015" y="3730545"/>
            <a:ext cx="8916255" cy="91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Start with processes that are causing bottlenecks, errors on inefficiencies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0" name="Google Shape;1320;p46"/>
          <p:cNvGrpSpPr/>
          <p:nvPr/>
        </p:nvGrpSpPr>
        <p:grpSpPr>
          <a:xfrm>
            <a:off x="766120" y="2113193"/>
            <a:ext cx="650305" cy="650305"/>
            <a:chOff x="4241307" y="1217634"/>
            <a:chExt cx="371707" cy="371707"/>
          </a:xfrm>
        </p:grpSpPr>
        <p:sp>
          <p:nvSpPr>
            <p:cNvPr id="1321" name="Google Shape;1321;p46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322" name="Google Shape;1322;p46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23" name="Google Shape;1323;p46"/>
          <p:cNvGrpSpPr/>
          <p:nvPr/>
        </p:nvGrpSpPr>
        <p:grpSpPr>
          <a:xfrm>
            <a:off x="766120" y="3862591"/>
            <a:ext cx="650305" cy="650305"/>
            <a:chOff x="4241307" y="1217634"/>
            <a:chExt cx="371707" cy="371707"/>
          </a:xfrm>
        </p:grpSpPr>
        <p:sp>
          <p:nvSpPr>
            <p:cNvPr id="1324" name="Google Shape;1324;p46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325" name="Google Shape;1325;p46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7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Select Appropriate Tools</a:t>
            </a:r>
            <a:endParaRPr/>
          </a:p>
        </p:txBody>
      </p:sp>
      <p:grpSp>
        <p:nvGrpSpPr>
          <p:cNvPr id="1331" name="Google Shape;1331;p47"/>
          <p:cNvGrpSpPr/>
          <p:nvPr/>
        </p:nvGrpSpPr>
        <p:grpSpPr>
          <a:xfrm>
            <a:off x="988921" y="1943668"/>
            <a:ext cx="5120907" cy="1568992"/>
            <a:chOff x="988921" y="1943668"/>
            <a:chExt cx="5120907" cy="1568992"/>
          </a:xfrm>
        </p:grpSpPr>
        <p:sp>
          <p:nvSpPr>
            <p:cNvPr id="1332" name="Google Shape;1332;p47"/>
            <p:cNvSpPr/>
            <p:nvPr/>
          </p:nvSpPr>
          <p:spPr>
            <a:xfrm>
              <a:off x="988921" y="1943668"/>
              <a:ext cx="5120907" cy="15689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00" spcFirstLastPara="1" rIns="914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33" name="Google Shape;1333;p47"/>
            <p:cNvSpPr txBox="1"/>
            <p:nvPr/>
          </p:nvSpPr>
          <p:spPr>
            <a:xfrm>
              <a:off x="1170625" y="2562213"/>
              <a:ext cx="2829562" cy="3693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875" spcFirstLastPara="1" rIns="121875" wrap="square" tIns="609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Poppins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Use the right tools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4" name="Google Shape;1334;p47"/>
          <p:cNvGrpSpPr/>
          <p:nvPr/>
        </p:nvGrpSpPr>
        <p:grpSpPr>
          <a:xfrm>
            <a:off x="988921" y="3512660"/>
            <a:ext cx="5120907" cy="1568992"/>
            <a:chOff x="988921" y="3512660"/>
            <a:chExt cx="5120907" cy="1568992"/>
          </a:xfrm>
        </p:grpSpPr>
        <p:sp>
          <p:nvSpPr>
            <p:cNvPr id="1335" name="Google Shape;1335;p47"/>
            <p:cNvSpPr/>
            <p:nvPr/>
          </p:nvSpPr>
          <p:spPr>
            <a:xfrm>
              <a:off x="988921" y="3512660"/>
              <a:ext cx="5120907" cy="156899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00" spcFirstLastPara="1" rIns="914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36" name="Google Shape;1336;p47"/>
            <p:cNvSpPr txBox="1"/>
            <p:nvPr/>
          </p:nvSpPr>
          <p:spPr>
            <a:xfrm>
              <a:off x="1170626" y="4008668"/>
              <a:ext cx="3264372" cy="615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875" spcFirstLastPara="1" rIns="121875" wrap="square" tIns="609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Poppins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CRM (customer relationship management) software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7" name="Google Shape;1337;p47"/>
          <p:cNvGrpSpPr/>
          <p:nvPr/>
        </p:nvGrpSpPr>
        <p:grpSpPr>
          <a:xfrm>
            <a:off x="6109828" y="1943668"/>
            <a:ext cx="5120907" cy="1568992"/>
            <a:chOff x="6109828" y="1943668"/>
            <a:chExt cx="5120907" cy="1568992"/>
          </a:xfrm>
        </p:grpSpPr>
        <p:sp>
          <p:nvSpPr>
            <p:cNvPr id="1338" name="Google Shape;1338;p47"/>
            <p:cNvSpPr/>
            <p:nvPr/>
          </p:nvSpPr>
          <p:spPr>
            <a:xfrm>
              <a:off x="6109828" y="1943668"/>
              <a:ext cx="5120907" cy="156899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00" spcFirstLastPara="1" rIns="914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39" name="Google Shape;1339;p47"/>
            <p:cNvSpPr txBox="1"/>
            <p:nvPr/>
          </p:nvSpPr>
          <p:spPr>
            <a:xfrm>
              <a:off x="7034541" y="2366853"/>
              <a:ext cx="3976933" cy="615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875" spcFirstLastPara="1" rIns="121875" wrap="square" tIns="60925">
              <a:spAutoFit/>
            </a:bodyPr>
            <a:lstStyle/>
            <a:p>
              <a:pPr indent="-285750" lvl="1" marL="97155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Project Management Software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47"/>
          <p:cNvGrpSpPr/>
          <p:nvPr/>
        </p:nvGrpSpPr>
        <p:grpSpPr>
          <a:xfrm>
            <a:off x="6109828" y="3512660"/>
            <a:ext cx="5120907" cy="1568992"/>
            <a:chOff x="6109828" y="3512660"/>
            <a:chExt cx="5120907" cy="1568992"/>
          </a:xfrm>
        </p:grpSpPr>
        <p:sp>
          <p:nvSpPr>
            <p:cNvPr id="1341" name="Google Shape;1341;p47"/>
            <p:cNvSpPr/>
            <p:nvPr/>
          </p:nvSpPr>
          <p:spPr>
            <a:xfrm>
              <a:off x="6109828" y="3512660"/>
              <a:ext cx="5120907" cy="1568992"/>
            </a:xfrm>
            <a:prstGeom prst="rect">
              <a:avLst/>
            </a:prstGeom>
            <a:solidFill>
              <a:srgbClr val="5E90B2"/>
            </a:solidFill>
            <a:ln>
              <a:noFill/>
            </a:ln>
          </p:spPr>
          <p:txBody>
            <a:bodyPr anchorCtr="0" anchor="ctr" bIns="45700" lIns="91400" spcFirstLastPara="1" rIns="914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42" name="Google Shape;1342;p47"/>
            <p:cNvSpPr txBox="1"/>
            <p:nvPr/>
          </p:nvSpPr>
          <p:spPr>
            <a:xfrm>
              <a:off x="7785725" y="3774402"/>
              <a:ext cx="32259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875" spcFirstLastPara="1" rIns="121875" wrap="square" tIns="609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Poppins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BOSS </a:t>
              </a:r>
              <a:endParaRPr b="0" i="0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Poppins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(Business Operations Systems Software)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3" name="Google Shape;1343;p47"/>
          <p:cNvSpPr/>
          <p:nvPr/>
        </p:nvSpPr>
        <p:spPr>
          <a:xfrm>
            <a:off x="4541244" y="1942611"/>
            <a:ext cx="3138226" cy="3139043"/>
          </a:xfrm>
          <a:prstGeom prst="ellipse">
            <a:avLst/>
          </a:prstGeom>
          <a:solidFill>
            <a:schemeClr val="lt1">
              <a:alpha val="33333"/>
            </a:schemeClr>
          </a:solidFill>
          <a:ln>
            <a:noFill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Programmer male with solid fill" id="1344" name="Google Shape;134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2647" y="3608902"/>
            <a:ext cx="799532" cy="7995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i Ux with solid fill" id="1345" name="Google Shape;134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2247" y="2629468"/>
            <a:ext cx="799532" cy="7995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iangle Ruler with solid fill" id="1346" name="Google Shape;1346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66684" y="2613929"/>
            <a:ext cx="736897" cy="7368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print with solid fill" id="1347" name="Google Shape;1347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92247" y="3608902"/>
            <a:ext cx="799532" cy="799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48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Select the Right Team</a:t>
            </a:r>
            <a:endParaRPr/>
          </a:p>
        </p:txBody>
      </p:sp>
      <p:sp>
        <p:nvSpPr>
          <p:cNvPr id="1353" name="Google Shape;1353;p48"/>
          <p:cNvSpPr/>
          <p:nvPr/>
        </p:nvSpPr>
        <p:spPr>
          <a:xfrm>
            <a:off x="1905654" y="3426840"/>
            <a:ext cx="9356859" cy="849309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4" name="Google Shape;1354;p48"/>
          <p:cNvSpPr/>
          <p:nvPr/>
        </p:nvSpPr>
        <p:spPr>
          <a:xfrm>
            <a:off x="1905653" y="4258518"/>
            <a:ext cx="9356859" cy="849309"/>
          </a:xfrm>
          <a:prstGeom prst="homePlat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5" name="Google Shape;1355;p48"/>
          <p:cNvSpPr/>
          <p:nvPr/>
        </p:nvSpPr>
        <p:spPr>
          <a:xfrm>
            <a:off x="1905655" y="2595161"/>
            <a:ext cx="9356858" cy="849309"/>
          </a:xfrm>
          <a:prstGeom prst="homePlat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356" name="Google Shape;1356;p48"/>
          <p:cNvGrpSpPr/>
          <p:nvPr/>
        </p:nvGrpSpPr>
        <p:grpSpPr>
          <a:xfrm>
            <a:off x="2316182" y="2216659"/>
            <a:ext cx="2539339" cy="3375516"/>
            <a:chOff x="3429000" y="1428750"/>
            <a:chExt cx="1517831" cy="2686050"/>
          </a:xfrm>
        </p:grpSpPr>
        <p:pic>
          <p:nvPicPr>
            <p:cNvPr id="1357" name="Google Shape;1357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29000" y="1428750"/>
              <a:ext cx="1517831" cy="2686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8" name="Google Shape;1358;p48"/>
            <p:cNvSpPr/>
            <p:nvPr/>
          </p:nvSpPr>
          <p:spPr>
            <a:xfrm>
              <a:off x="4012395" y="1565910"/>
              <a:ext cx="351040" cy="45720"/>
            </a:xfrm>
            <a:prstGeom prst="roundRect">
              <a:avLst>
                <a:gd fmla="val 50000" name="adj"/>
              </a:avLst>
            </a:prstGeom>
            <a:solidFill>
              <a:srgbClr val="222A34">
                <a:alpha val="49411"/>
              </a:srgbClr>
            </a:solidFill>
            <a:ln cap="flat" cmpd="sng" w="12700">
              <a:solidFill>
                <a:srgbClr val="222A3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59" name="Google Shape;1359;p48"/>
            <p:cNvSpPr/>
            <p:nvPr/>
          </p:nvSpPr>
          <p:spPr>
            <a:xfrm>
              <a:off x="4080055" y="3778323"/>
              <a:ext cx="215720" cy="270586"/>
            </a:xfrm>
            <a:prstGeom prst="ellipse">
              <a:avLst/>
            </a:prstGeom>
            <a:solidFill>
              <a:srgbClr val="222A34">
                <a:alpha val="49411"/>
              </a:srgbClr>
            </a:solidFill>
            <a:ln cap="flat" cmpd="sng" w="9525">
              <a:solidFill>
                <a:srgbClr val="222A3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360" name="Google Shape;1360;p48"/>
          <p:cNvSpPr/>
          <p:nvPr/>
        </p:nvSpPr>
        <p:spPr>
          <a:xfrm>
            <a:off x="-7918" y="2940776"/>
            <a:ext cx="1317750" cy="1322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48"/>
          <p:cNvSpPr/>
          <p:nvPr/>
        </p:nvSpPr>
        <p:spPr>
          <a:xfrm>
            <a:off x="-7918" y="1648588"/>
            <a:ext cx="1317750" cy="1322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48"/>
          <p:cNvSpPr/>
          <p:nvPr/>
        </p:nvSpPr>
        <p:spPr>
          <a:xfrm>
            <a:off x="-7918" y="4258520"/>
            <a:ext cx="1317750" cy="12684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48"/>
          <p:cNvSpPr/>
          <p:nvPr/>
        </p:nvSpPr>
        <p:spPr>
          <a:xfrm flipH="1">
            <a:off x="1299393" y="1648588"/>
            <a:ext cx="618355" cy="2606879"/>
          </a:xfrm>
          <a:custGeom>
            <a:rect b="b" l="l" r="r" t="t"/>
            <a:pathLst>
              <a:path extrusionOk="0" h="10000" w="10000">
                <a:moveTo>
                  <a:pt x="18" y="362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6" y="7886"/>
                  <a:pt x="12" y="5741"/>
                  <a:pt x="18" y="3627"/>
                </a:cubicBezTo>
                <a:close/>
              </a:path>
            </a:pathLst>
          </a:custGeom>
          <a:solidFill>
            <a:srgbClr val="B20038"/>
          </a:solidFill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4" name="Google Shape;1364;p48"/>
          <p:cNvSpPr/>
          <p:nvPr/>
        </p:nvSpPr>
        <p:spPr>
          <a:xfrm flipH="1">
            <a:off x="1299393" y="2987013"/>
            <a:ext cx="618355" cy="1276608"/>
          </a:xfrm>
          <a:custGeom>
            <a:rect b="b" l="l" r="r" t="t"/>
            <a:pathLst>
              <a:path extrusionOk="0" h="10000" w="10000">
                <a:moveTo>
                  <a:pt x="18" y="362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6" y="7886"/>
                  <a:pt x="12" y="5741"/>
                  <a:pt x="18" y="3627"/>
                </a:cubicBezTo>
                <a:close/>
              </a:path>
            </a:pathLst>
          </a:custGeom>
          <a:solidFill>
            <a:srgbClr val="10203F"/>
          </a:solidFill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5" name="Google Shape;1365;p48"/>
          <p:cNvSpPr/>
          <p:nvPr/>
        </p:nvSpPr>
        <p:spPr>
          <a:xfrm rot="10800000">
            <a:off x="1299392" y="4258517"/>
            <a:ext cx="618355" cy="1276608"/>
          </a:xfrm>
          <a:custGeom>
            <a:rect b="b" l="l" r="r" t="t"/>
            <a:pathLst>
              <a:path extrusionOk="0" h="10000" w="10000">
                <a:moveTo>
                  <a:pt x="18" y="362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6" y="7886"/>
                  <a:pt x="12" y="5741"/>
                  <a:pt x="18" y="3627"/>
                </a:cubicBezTo>
                <a:close/>
              </a:path>
            </a:pathLst>
          </a:custGeom>
          <a:solidFill>
            <a:srgbClr val="5E5F62"/>
          </a:solidFill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6" name="Google Shape;1366;p48"/>
          <p:cNvSpPr txBox="1"/>
          <p:nvPr/>
        </p:nvSpPr>
        <p:spPr>
          <a:xfrm>
            <a:off x="4860810" y="3682217"/>
            <a:ext cx="509626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Look at outside consultants and experts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48"/>
          <p:cNvSpPr txBox="1"/>
          <p:nvPr/>
        </p:nvSpPr>
        <p:spPr>
          <a:xfrm>
            <a:off x="4865842" y="4390784"/>
            <a:ext cx="509123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Does the software selected offer system creation or white gloves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48"/>
          <p:cNvSpPr txBox="1"/>
          <p:nvPr/>
        </p:nvSpPr>
        <p:spPr>
          <a:xfrm>
            <a:off x="4846643" y="2848769"/>
            <a:ext cx="593084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 you have inhouse talent?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9" name="Google Shape;1369;p48"/>
          <p:cNvPicPr preferRelativeResize="0"/>
          <p:nvPr/>
        </p:nvPicPr>
        <p:blipFill rotWithShape="1">
          <a:blip r:embed="rId4">
            <a:alphaModFix/>
          </a:blip>
          <a:srcRect b="16890" l="18917" r="17789" t="42885"/>
          <a:stretch/>
        </p:blipFill>
        <p:spPr>
          <a:xfrm>
            <a:off x="5391776" y="5246974"/>
            <a:ext cx="2384612" cy="576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chitecture with solid fill" id="1370" name="Google Shape;1370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51306" y="2684229"/>
            <a:ext cx="693199" cy="693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llustrator with solid fill" id="1371" name="Google Shape;1371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38996" y="4337652"/>
            <a:ext cx="737761" cy="7377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rget Audience with solid fill" id="1372" name="Google Shape;1372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38997" y="3466496"/>
            <a:ext cx="737761" cy="737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49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Staff Training </a:t>
            </a:r>
            <a:endParaRPr/>
          </a:p>
        </p:txBody>
      </p:sp>
      <p:grpSp>
        <p:nvGrpSpPr>
          <p:cNvPr id="1379" name="Google Shape;1379;p49"/>
          <p:cNvGrpSpPr/>
          <p:nvPr/>
        </p:nvGrpSpPr>
        <p:grpSpPr>
          <a:xfrm>
            <a:off x="620122" y="2007567"/>
            <a:ext cx="6798927" cy="592819"/>
            <a:chOff x="546173" y="775182"/>
            <a:chExt cx="5304752" cy="636423"/>
          </a:xfrm>
        </p:grpSpPr>
        <p:sp>
          <p:nvSpPr>
            <p:cNvPr id="1380" name="Google Shape;1380;p49"/>
            <p:cNvSpPr/>
            <p:nvPr/>
          </p:nvSpPr>
          <p:spPr>
            <a:xfrm>
              <a:off x="772887" y="775182"/>
              <a:ext cx="5078038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81" name="Google Shape;1381;p49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382" name="Google Shape;1382;p49"/>
          <p:cNvSpPr txBox="1"/>
          <p:nvPr/>
        </p:nvSpPr>
        <p:spPr>
          <a:xfrm>
            <a:off x="1143952" y="2006892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Provide training sessions for the staff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3" name="Google Shape;1383;p49"/>
          <p:cNvGrpSpPr/>
          <p:nvPr/>
        </p:nvGrpSpPr>
        <p:grpSpPr>
          <a:xfrm>
            <a:off x="755318" y="2111856"/>
            <a:ext cx="384240" cy="384240"/>
            <a:chOff x="4241307" y="1217634"/>
            <a:chExt cx="371707" cy="371707"/>
          </a:xfrm>
        </p:grpSpPr>
        <p:sp>
          <p:nvSpPr>
            <p:cNvPr id="1384" name="Google Shape;1384;p49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385" name="Google Shape;1385;p49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86" name="Google Shape;1386;p49"/>
          <p:cNvGrpSpPr/>
          <p:nvPr/>
        </p:nvGrpSpPr>
        <p:grpSpPr>
          <a:xfrm>
            <a:off x="620122" y="2940414"/>
            <a:ext cx="6798927" cy="592819"/>
            <a:chOff x="546173" y="775182"/>
            <a:chExt cx="5304752" cy="636423"/>
          </a:xfrm>
        </p:grpSpPr>
        <p:sp>
          <p:nvSpPr>
            <p:cNvPr id="1387" name="Google Shape;1387;p49"/>
            <p:cNvSpPr/>
            <p:nvPr/>
          </p:nvSpPr>
          <p:spPr>
            <a:xfrm>
              <a:off x="772887" y="775182"/>
              <a:ext cx="5078038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88" name="Google Shape;1388;p49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389" name="Google Shape;1389;p49"/>
          <p:cNvSpPr txBox="1"/>
          <p:nvPr/>
        </p:nvSpPr>
        <p:spPr>
          <a:xfrm>
            <a:off x="1143952" y="2939739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Clearly communicate how this will make their job easier and less stressful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0" name="Google Shape;1390;p49"/>
          <p:cNvGrpSpPr/>
          <p:nvPr/>
        </p:nvGrpSpPr>
        <p:grpSpPr>
          <a:xfrm>
            <a:off x="755318" y="3044703"/>
            <a:ext cx="384240" cy="384240"/>
            <a:chOff x="4241307" y="1217634"/>
            <a:chExt cx="371707" cy="371707"/>
          </a:xfrm>
        </p:grpSpPr>
        <p:sp>
          <p:nvSpPr>
            <p:cNvPr id="1391" name="Google Shape;1391;p49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392" name="Google Shape;1392;p49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3" name="Google Shape;1393;p49"/>
          <p:cNvGrpSpPr/>
          <p:nvPr/>
        </p:nvGrpSpPr>
        <p:grpSpPr>
          <a:xfrm>
            <a:off x="620122" y="3873261"/>
            <a:ext cx="6798927" cy="592819"/>
            <a:chOff x="546173" y="775182"/>
            <a:chExt cx="5304752" cy="636423"/>
          </a:xfrm>
        </p:grpSpPr>
        <p:sp>
          <p:nvSpPr>
            <p:cNvPr id="1394" name="Google Shape;1394;p49"/>
            <p:cNvSpPr/>
            <p:nvPr/>
          </p:nvSpPr>
          <p:spPr>
            <a:xfrm>
              <a:off x="772887" y="775182"/>
              <a:ext cx="5078038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95" name="Google Shape;1395;p49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396" name="Google Shape;1396;p49"/>
          <p:cNvSpPr txBox="1"/>
          <p:nvPr/>
        </p:nvSpPr>
        <p:spPr>
          <a:xfrm>
            <a:off x="1143952" y="3872586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Show them the benefits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7" name="Google Shape;1397;p49"/>
          <p:cNvGrpSpPr/>
          <p:nvPr/>
        </p:nvGrpSpPr>
        <p:grpSpPr>
          <a:xfrm>
            <a:off x="755318" y="3977550"/>
            <a:ext cx="384240" cy="384240"/>
            <a:chOff x="4241307" y="1217634"/>
            <a:chExt cx="371707" cy="371707"/>
          </a:xfrm>
        </p:grpSpPr>
        <p:sp>
          <p:nvSpPr>
            <p:cNvPr id="1398" name="Google Shape;1398;p49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399" name="Google Shape;1399;p49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00" name="Google Shape;1400;p49"/>
          <p:cNvGrpSpPr/>
          <p:nvPr/>
        </p:nvGrpSpPr>
        <p:grpSpPr>
          <a:xfrm>
            <a:off x="620122" y="4806108"/>
            <a:ext cx="6798927" cy="592819"/>
            <a:chOff x="546173" y="775182"/>
            <a:chExt cx="5304752" cy="636423"/>
          </a:xfrm>
        </p:grpSpPr>
        <p:sp>
          <p:nvSpPr>
            <p:cNvPr id="1401" name="Google Shape;1401;p49"/>
            <p:cNvSpPr/>
            <p:nvPr/>
          </p:nvSpPr>
          <p:spPr>
            <a:xfrm>
              <a:off x="772887" y="775182"/>
              <a:ext cx="5078038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02" name="Google Shape;1402;p49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403" name="Google Shape;1403;p49"/>
          <p:cNvSpPr txBox="1"/>
          <p:nvPr/>
        </p:nvSpPr>
        <p:spPr>
          <a:xfrm>
            <a:off x="1143952" y="4805433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Address any CONCERNS and questions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4" name="Google Shape;1404;p49"/>
          <p:cNvGrpSpPr/>
          <p:nvPr/>
        </p:nvGrpSpPr>
        <p:grpSpPr>
          <a:xfrm>
            <a:off x="755318" y="4910397"/>
            <a:ext cx="384240" cy="384240"/>
            <a:chOff x="4241307" y="1217634"/>
            <a:chExt cx="371707" cy="371707"/>
          </a:xfrm>
        </p:grpSpPr>
        <p:sp>
          <p:nvSpPr>
            <p:cNvPr id="1405" name="Google Shape;1405;p49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406" name="Google Shape;1406;p49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5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Goal</a:t>
            </a:r>
            <a:endParaRPr/>
          </a:p>
        </p:txBody>
      </p:sp>
      <p:grpSp>
        <p:nvGrpSpPr>
          <p:cNvPr id="825" name="Google Shape;825;p5"/>
          <p:cNvGrpSpPr/>
          <p:nvPr/>
        </p:nvGrpSpPr>
        <p:grpSpPr>
          <a:xfrm>
            <a:off x="637565" y="1384584"/>
            <a:ext cx="10899394" cy="930534"/>
            <a:chOff x="469035" y="775182"/>
            <a:chExt cx="8148327" cy="636423"/>
          </a:xfrm>
        </p:grpSpPr>
        <p:sp>
          <p:nvSpPr>
            <p:cNvPr id="826" name="Google Shape;826;p5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Poppins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Poppins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28" name="Google Shape;828;p5"/>
          <p:cNvGrpSpPr/>
          <p:nvPr/>
        </p:nvGrpSpPr>
        <p:grpSpPr>
          <a:xfrm>
            <a:off x="643392" y="2571294"/>
            <a:ext cx="10899394" cy="930534"/>
            <a:chOff x="469035" y="775182"/>
            <a:chExt cx="8148327" cy="636423"/>
          </a:xfrm>
        </p:grpSpPr>
        <p:sp>
          <p:nvSpPr>
            <p:cNvPr id="829" name="Google Shape;829;p5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Poppins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Poppins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31" name="Google Shape;831;p5"/>
          <p:cNvGrpSpPr/>
          <p:nvPr/>
        </p:nvGrpSpPr>
        <p:grpSpPr>
          <a:xfrm>
            <a:off x="649219" y="3758004"/>
            <a:ext cx="10899394" cy="930534"/>
            <a:chOff x="469035" y="775182"/>
            <a:chExt cx="8148327" cy="636423"/>
          </a:xfrm>
        </p:grpSpPr>
        <p:sp>
          <p:nvSpPr>
            <p:cNvPr id="832" name="Google Shape;832;p5"/>
            <p:cNvSpPr/>
            <p:nvPr/>
          </p:nvSpPr>
          <p:spPr>
            <a:xfrm>
              <a:off x="772888" y="775182"/>
              <a:ext cx="784447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Poppins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469035" y="775182"/>
              <a:ext cx="636423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Poppins"/>
                <a:buNone/>
              </a:pPr>
              <a:r>
                <a:t/>
              </a:r>
              <a:endParaRPr b="0" i="0" sz="1000" u="none" cap="none" strike="noStrike">
                <a:solidFill>
                  <a:srgbClr val="34342B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834" name="Google Shape;834;p5"/>
          <p:cNvSpPr txBox="1"/>
          <p:nvPr/>
        </p:nvSpPr>
        <p:spPr>
          <a:xfrm>
            <a:off x="1804002" y="1397001"/>
            <a:ext cx="5883731" cy="8993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Give you the tools to operate and grow a successful, profitable, systemized business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5" name="Google Shape;835;p5"/>
          <p:cNvSpPr txBox="1"/>
          <p:nvPr/>
        </p:nvSpPr>
        <p:spPr>
          <a:xfrm>
            <a:off x="1809826" y="2590800"/>
            <a:ext cx="5877907" cy="899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Help you understand the bottlenecks &amp; opportunities within your business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6" name="Google Shape;836;p5"/>
          <p:cNvSpPr txBox="1"/>
          <p:nvPr/>
        </p:nvSpPr>
        <p:spPr>
          <a:xfrm>
            <a:off x="1815653" y="3777063"/>
            <a:ext cx="5872079" cy="914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Help you get a clear vision for the future of your business</a:t>
            </a:r>
            <a:endParaRPr b="0" i="0" sz="1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37" name="Google Shape;837;p5"/>
          <p:cNvGrpSpPr/>
          <p:nvPr/>
        </p:nvGrpSpPr>
        <p:grpSpPr>
          <a:xfrm>
            <a:off x="833832" y="1556703"/>
            <a:ext cx="591002" cy="591002"/>
            <a:chOff x="4241307" y="1217634"/>
            <a:chExt cx="371707" cy="371707"/>
          </a:xfrm>
        </p:grpSpPr>
        <p:sp>
          <p:nvSpPr>
            <p:cNvPr id="838" name="Google Shape;838;p5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839" name="Google Shape;839;p5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0" name="Google Shape;840;p5"/>
          <p:cNvGrpSpPr/>
          <p:nvPr/>
        </p:nvGrpSpPr>
        <p:grpSpPr>
          <a:xfrm>
            <a:off x="833832" y="2750197"/>
            <a:ext cx="591002" cy="591002"/>
            <a:chOff x="4241307" y="1217634"/>
            <a:chExt cx="371707" cy="371707"/>
          </a:xfrm>
        </p:grpSpPr>
        <p:sp>
          <p:nvSpPr>
            <p:cNvPr id="841" name="Google Shape;841;p5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842" name="Google Shape;842;p5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3" name="Google Shape;843;p5"/>
          <p:cNvGrpSpPr/>
          <p:nvPr/>
        </p:nvGrpSpPr>
        <p:grpSpPr>
          <a:xfrm>
            <a:off x="867100" y="3923742"/>
            <a:ext cx="591002" cy="591002"/>
            <a:chOff x="4241307" y="1217634"/>
            <a:chExt cx="371707" cy="371707"/>
          </a:xfrm>
        </p:grpSpPr>
        <p:sp>
          <p:nvSpPr>
            <p:cNvPr id="844" name="Google Shape;844;p5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oppins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845" name="Google Shape;845;p5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 pyramid of gold blocks with icons on top&#10;&#10;Description automatically generated" id="846" name="Google Shape;84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06710" y="1486381"/>
            <a:ext cx="2393209" cy="3099300"/>
          </a:xfrm>
          <a:prstGeom prst="rect">
            <a:avLst/>
          </a:prstGeom>
          <a:noFill/>
          <a:ln>
            <a:noFill/>
          </a:ln>
          <a:effectLst>
            <a:outerShdw blurRad="63500" rotWithShape="0" algn="ctr">
              <a:srgbClr val="000000">
                <a:alpha val="40000"/>
              </a:srgbClr>
            </a:outerShdw>
          </a:effectLst>
        </p:spPr>
      </p:pic>
      <p:pic>
        <p:nvPicPr>
          <p:cNvPr id="847" name="Google Shape;847;p5"/>
          <p:cNvPicPr preferRelativeResize="0"/>
          <p:nvPr/>
        </p:nvPicPr>
        <p:blipFill rotWithShape="1">
          <a:blip r:embed="rId5">
            <a:alphaModFix/>
          </a:blip>
          <a:srcRect b="24222" l="26443" r="27767" t="14686"/>
          <a:stretch/>
        </p:blipFill>
        <p:spPr>
          <a:xfrm>
            <a:off x="1705925" y="5103335"/>
            <a:ext cx="4202709" cy="74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50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Monitor &amp; Evaluate</a:t>
            </a:r>
            <a:endParaRPr/>
          </a:p>
        </p:txBody>
      </p:sp>
      <p:grpSp>
        <p:nvGrpSpPr>
          <p:cNvPr id="1413" name="Google Shape;1413;p50"/>
          <p:cNvGrpSpPr/>
          <p:nvPr/>
        </p:nvGrpSpPr>
        <p:grpSpPr>
          <a:xfrm>
            <a:off x="620122" y="2222719"/>
            <a:ext cx="6798927" cy="592819"/>
            <a:chOff x="546173" y="775182"/>
            <a:chExt cx="5304752" cy="636423"/>
          </a:xfrm>
        </p:grpSpPr>
        <p:sp>
          <p:nvSpPr>
            <p:cNvPr id="1414" name="Google Shape;1414;p50"/>
            <p:cNvSpPr/>
            <p:nvPr/>
          </p:nvSpPr>
          <p:spPr>
            <a:xfrm>
              <a:off x="772887" y="775182"/>
              <a:ext cx="5078038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15" name="Google Shape;1415;p50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416" name="Google Shape;1416;p50"/>
          <p:cNvSpPr txBox="1"/>
          <p:nvPr/>
        </p:nvSpPr>
        <p:spPr>
          <a:xfrm>
            <a:off x="1143952" y="2222044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Establish KPIs to measure the success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7" name="Google Shape;1417;p50"/>
          <p:cNvGrpSpPr/>
          <p:nvPr/>
        </p:nvGrpSpPr>
        <p:grpSpPr>
          <a:xfrm>
            <a:off x="755318" y="2327008"/>
            <a:ext cx="384240" cy="384240"/>
            <a:chOff x="4241307" y="1217634"/>
            <a:chExt cx="371707" cy="371707"/>
          </a:xfrm>
        </p:grpSpPr>
        <p:sp>
          <p:nvSpPr>
            <p:cNvPr id="1418" name="Google Shape;1418;p50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419" name="Google Shape;1419;p50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20" name="Google Shape;1420;p50"/>
          <p:cNvGrpSpPr/>
          <p:nvPr/>
        </p:nvGrpSpPr>
        <p:grpSpPr>
          <a:xfrm>
            <a:off x="620122" y="3236251"/>
            <a:ext cx="6798927" cy="592819"/>
            <a:chOff x="546173" y="775182"/>
            <a:chExt cx="5304752" cy="636423"/>
          </a:xfrm>
        </p:grpSpPr>
        <p:sp>
          <p:nvSpPr>
            <p:cNvPr id="1421" name="Google Shape;1421;p50"/>
            <p:cNvSpPr/>
            <p:nvPr/>
          </p:nvSpPr>
          <p:spPr>
            <a:xfrm>
              <a:off x="772887" y="775182"/>
              <a:ext cx="5078038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22" name="Google Shape;1422;p50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423" name="Google Shape;1423;p50"/>
          <p:cNvSpPr txBox="1"/>
          <p:nvPr/>
        </p:nvSpPr>
        <p:spPr>
          <a:xfrm>
            <a:off x="1143952" y="3235576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Conduct regular assessments to identify areas for improvements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4" name="Google Shape;1424;p50"/>
          <p:cNvGrpSpPr/>
          <p:nvPr/>
        </p:nvGrpSpPr>
        <p:grpSpPr>
          <a:xfrm>
            <a:off x="755318" y="3340540"/>
            <a:ext cx="384240" cy="384240"/>
            <a:chOff x="4241307" y="1217634"/>
            <a:chExt cx="371707" cy="371707"/>
          </a:xfrm>
        </p:grpSpPr>
        <p:sp>
          <p:nvSpPr>
            <p:cNvPr id="1425" name="Google Shape;1425;p50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426" name="Google Shape;1426;p50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27" name="Google Shape;1427;p50"/>
          <p:cNvGrpSpPr/>
          <p:nvPr/>
        </p:nvGrpSpPr>
        <p:grpSpPr>
          <a:xfrm>
            <a:off x="620122" y="4321503"/>
            <a:ext cx="6798927" cy="592819"/>
            <a:chOff x="546173" y="775182"/>
            <a:chExt cx="5304752" cy="636423"/>
          </a:xfrm>
        </p:grpSpPr>
        <p:sp>
          <p:nvSpPr>
            <p:cNvPr id="1428" name="Google Shape;1428;p50"/>
            <p:cNvSpPr/>
            <p:nvPr/>
          </p:nvSpPr>
          <p:spPr>
            <a:xfrm>
              <a:off x="772887" y="775182"/>
              <a:ext cx="5078038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29" name="Google Shape;1429;p50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430" name="Google Shape;1430;p50"/>
          <p:cNvSpPr txBox="1"/>
          <p:nvPr/>
        </p:nvSpPr>
        <p:spPr>
          <a:xfrm>
            <a:off x="1143952" y="4320828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Communicate with staff for feedback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31" name="Google Shape;1431;p50"/>
          <p:cNvGrpSpPr/>
          <p:nvPr/>
        </p:nvGrpSpPr>
        <p:grpSpPr>
          <a:xfrm>
            <a:off x="755318" y="4425792"/>
            <a:ext cx="384240" cy="384240"/>
            <a:chOff x="4241307" y="1217634"/>
            <a:chExt cx="371707" cy="371707"/>
          </a:xfrm>
        </p:grpSpPr>
        <p:sp>
          <p:nvSpPr>
            <p:cNvPr id="1432" name="Google Shape;1432;p50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433" name="Google Shape;1433;p50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1"/>
          <p:cNvSpPr txBox="1"/>
          <p:nvPr>
            <p:ph type="ctrTitle"/>
          </p:nvPr>
        </p:nvSpPr>
        <p:spPr>
          <a:xfrm>
            <a:off x="3173507" y="2079181"/>
            <a:ext cx="5862918" cy="932961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B54"/>
              </a:buClr>
              <a:buSzPts val="3200"/>
              <a:buFont typeface="Poppins"/>
              <a:buNone/>
            </a:pPr>
            <a:r>
              <a:rPr lang="en-US"/>
              <a:t>Continuous Optimization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439" name="Google Shape;1439;p51"/>
          <p:cNvSpPr txBox="1"/>
          <p:nvPr>
            <p:ph idx="1" type="body"/>
          </p:nvPr>
        </p:nvSpPr>
        <p:spPr>
          <a:xfrm>
            <a:off x="3225124" y="3331312"/>
            <a:ext cx="5756951" cy="25583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sz="2400"/>
              <a:t>Continuously optimize processes and systems based on feedback, changing business needs and technological advancements </a:t>
            </a:r>
            <a:endParaRPr sz="2800"/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52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Scale Gradually 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445" name="Google Shape;1445;p52"/>
          <p:cNvGrpSpPr/>
          <p:nvPr/>
        </p:nvGrpSpPr>
        <p:grpSpPr>
          <a:xfrm>
            <a:off x="3020258" y="1772725"/>
            <a:ext cx="6691506" cy="3032688"/>
            <a:chOff x="3020258" y="1772725"/>
            <a:chExt cx="6691506" cy="3032688"/>
          </a:xfrm>
        </p:grpSpPr>
        <p:grpSp>
          <p:nvGrpSpPr>
            <p:cNvPr id="1446" name="Google Shape;1446;p52"/>
            <p:cNvGrpSpPr/>
            <p:nvPr/>
          </p:nvGrpSpPr>
          <p:grpSpPr>
            <a:xfrm>
              <a:off x="3020258" y="1772725"/>
              <a:ext cx="6691506" cy="3032688"/>
              <a:chOff x="3907766" y="1772725"/>
              <a:chExt cx="6691506" cy="3032688"/>
            </a:xfrm>
          </p:grpSpPr>
          <p:grpSp>
            <p:nvGrpSpPr>
              <p:cNvPr id="1447" name="Google Shape;1447;p52"/>
              <p:cNvGrpSpPr/>
              <p:nvPr/>
            </p:nvGrpSpPr>
            <p:grpSpPr>
              <a:xfrm>
                <a:off x="3907766" y="1772725"/>
                <a:ext cx="5607170" cy="3032688"/>
                <a:chOff x="3907766" y="1772725"/>
                <a:chExt cx="5607170" cy="3032688"/>
              </a:xfrm>
            </p:grpSpPr>
            <p:cxnSp>
              <p:nvCxnSpPr>
                <p:cNvPr id="1448" name="Google Shape;1448;p52"/>
                <p:cNvCxnSpPr/>
                <p:nvPr/>
              </p:nvCxnSpPr>
              <p:spPr>
                <a:xfrm>
                  <a:off x="4992105" y="1772725"/>
                  <a:ext cx="0" cy="3032688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EC8D9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49" name="Google Shape;1449;p52"/>
                <p:cNvCxnSpPr/>
                <p:nvPr/>
              </p:nvCxnSpPr>
              <p:spPr>
                <a:xfrm>
                  <a:off x="3907766" y="3308230"/>
                  <a:ext cx="560717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EC8D9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sp>
            <p:nvSpPr>
              <p:cNvPr id="1450" name="Google Shape;1450;p52"/>
              <p:cNvSpPr txBox="1"/>
              <p:nvPr/>
            </p:nvSpPr>
            <p:spPr>
              <a:xfrm>
                <a:off x="5007684" y="3684220"/>
                <a:ext cx="4522826" cy="615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0925" lIns="121875" spcFirstLastPara="1" rIns="121875" wrap="square" tIns="609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600"/>
                  <a:buFont typeface="Poppins"/>
                  <a:buNone/>
                </a:pPr>
                <a:r>
                  <a:rPr b="0" i="0" lang="en-US" sz="1600" u="none" cap="none" strike="noStrike">
                    <a:solidFill>
                      <a:schemeClr val="accent2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Ensure that your systems are designed to scale with the growth of your business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52"/>
              <p:cNvSpPr txBox="1"/>
              <p:nvPr/>
            </p:nvSpPr>
            <p:spPr>
              <a:xfrm>
                <a:off x="5007684" y="2273433"/>
                <a:ext cx="5591588" cy="11695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60925" lIns="121875" spcFirstLastPara="1" rIns="121875" wrap="square" tIns="609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600"/>
                  <a:buFont typeface="Poppins"/>
                  <a:buNone/>
                </a:pPr>
                <a:r>
                  <a:rPr b="0" i="0" lang="en-US" sz="1600" u="none" cap="none" strike="noStrike">
                    <a:solidFill>
                      <a:schemeClr val="accent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Once initial systems are successfully implemented, consider expanding systemization into other areas of the business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6"/>
                  </a:buClr>
                  <a:buSzPts val="2000"/>
                  <a:buFont typeface="Arial"/>
                  <a:buNone/>
                </a:pPr>
                <a:r>
                  <a:t/>
                </a:r>
                <a:endParaRPr b="1" i="0" sz="2000" u="none" cap="none" strike="noStrike">
                  <a:solidFill>
                    <a:schemeClr val="accent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pic>
          <p:nvPicPr>
            <p:cNvPr descr="Bar graph with upward trend with solid fill" id="1452" name="Google Shape;1452;p5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03686" y="3628472"/>
              <a:ext cx="714556" cy="714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thernet with solid fill" id="1453" name="Google Shape;1453;p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303686" y="2349706"/>
              <a:ext cx="745764" cy="74576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53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Summary</a:t>
            </a:r>
            <a:endParaRPr/>
          </a:p>
        </p:txBody>
      </p:sp>
      <p:grpSp>
        <p:nvGrpSpPr>
          <p:cNvPr id="1460" name="Google Shape;1460;p53"/>
          <p:cNvGrpSpPr/>
          <p:nvPr/>
        </p:nvGrpSpPr>
        <p:grpSpPr>
          <a:xfrm>
            <a:off x="620122" y="2222719"/>
            <a:ext cx="6798927" cy="592819"/>
            <a:chOff x="546173" y="775182"/>
            <a:chExt cx="5304752" cy="636423"/>
          </a:xfrm>
        </p:grpSpPr>
        <p:sp>
          <p:nvSpPr>
            <p:cNvPr id="1461" name="Google Shape;1461;p53"/>
            <p:cNvSpPr/>
            <p:nvPr/>
          </p:nvSpPr>
          <p:spPr>
            <a:xfrm>
              <a:off x="772887" y="775182"/>
              <a:ext cx="5078038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62" name="Google Shape;1462;p53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463" name="Google Shape;1463;p53"/>
          <p:cNvSpPr txBox="1"/>
          <p:nvPr/>
        </p:nvSpPr>
        <p:spPr>
          <a:xfrm>
            <a:off x="1143952" y="2222044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Implementing systems is ongoing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64" name="Google Shape;1464;p53"/>
          <p:cNvGrpSpPr/>
          <p:nvPr/>
        </p:nvGrpSpPr>
        <p:grpSpPr>
          <a:xfrm>
            <a:off x="755318" y="2327008"/>
            <a:ext cx="384240" cy="384240"/>
            <a:chOff x="4241307" y="1217634"/>
            <a:chExt cx="371707" cy="371707"/>
          </a:xfrm>
        </p:grpSpPr>
        <p:sp>
          <p:nvSpPr>
            <p:cNvPr id="1465" name="Google Shape;1465;p53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466" name="Google Shape;1466;p53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67" name="Google Shape;1467;p53"/>
          <p:cNvGrpSpPr/>
          <p:nvPr/>
        </p:nvGrpSpPr>
        <p:grpSpPr>
          <a:xfrm>
            <a:off x="620122" y="3236251"/>
            <a:ext cx="6798927" cy="592819"/>
            <a:chOff x="546173" y="775182"/>
            <a:chExt cx="5304752" cy="636423"/>
          </a:xfrm>
        </p:grpSpPr>
        <p:sp>
          <p:nvSpPr>
            <p:cNvPr id="1468" name="Google Shape;1468;p53"/>
            <p:cNvSpPr/>
            <p:nvPr/>
          </p:nvSpPr>
          <p:spPr>
            <a:xfrm>
              <a:off x="772887" y="775182"/>
              <a:ext cx="5078038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470" name="Google Shape;1470;p53"/>
          <p:cNvSpPr txBox="1"/>
          <p:nvPr/>
        </p:nvSpPr>
        <p:spPr>
          <a:xfrm>
            <a:off x="1143952" y="3235576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Business should adapt to the external environment and internal needs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1" name="Google Shape;1471;p53"/>
          <p:cNvGrpSpPr/>
          <p:nvPr/>
        </p:nvGrpSpPr>
        <p:grpSpPr>
          <a:xfrm>
            <a:off x="755318" y="3340540"/>
            <a:ext cx="384240" cy="384240"/>
            <a:chOff x="4241307" y="1217634"/>
            <a:chExt cx="371707" cy="371707"/>
          </a:xfrm>
        </p:grpSpPr>
        <p:sp>
          <p:nvSpPr>
            <p:cNvPr id="1472" name="Google Shape;1472;p53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473" name="Google Shape;1473;p53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74" name="Google Shape;1474;p53"/>
          <p:cNvGrpSpPr/>
          <p:nvPr/>
        </p:nvGrpSpPr>
        <p:grpSpPr>
          <a:xfrm>
            <a:off x="620122" y="4321503"/>
            <a:ext cx="6798927" cy="592819"/>
            <a:chOff x="546173" y="775182"/>
            <a:chExt cx="5304752" cy="636423"/>
          </a:xfrm>
        </p:grpSpPr>
        <p:sp>
          <p:nvSpPr>
            <p:cNvPr id="1475" name="Google Shape;1475;p53"/>
            <p:cNvSpPr/>
            <p:nvPr/>
          </p:nvSpPr>
          <p:spPr>
            <a:xfrm>
              <a:off x="772887" y="775182"/>
              <a:ext cx="5078038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476" name="Google Shape;1476;p53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477" name="Google Shape;1477;p53"/>
          <p:cNvSpPr txBox="1"/>
          <p:nvPr/>
        </p:nvSpPr>
        <p:spPr>
          <a:xfrm>
            <a:off x="1143952" y="4320828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Regularly reassess and refine your systems to keep aligned with your business objectives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8" name="Google Shape;1478;p53"/>
          <p:cNvGrpSpPr/>
          <p:nvPr/>
        </p:nvGrpSpPr>
        <p:grpSpPr>
          <a:xfrm>
            <a:off x="755318" y="4425792"/>
            <a:ext cx="384240" cy="384240"/>
            <a:chOff x="4241307" y="1217634"/>
            <a:chExt cx="371707" cy="371707"/>
          </a:xfrm>
        </p:grpSpPr>
        <p:sp>
          <p:nvSpPr>
            <p:cNvPr id="1479" name="Google Shape;1479;p53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480" name="Google Shape;1480;p53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54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Software of Choice</a:t>
            </a:r>
            <a:endParaRPr/>
          </a:p>
        </p:txBody>
      </p:sp>
      <p:sp>
        <p:nvSpPr>
          <p:cNvPr id="1486" name="Google Shape;1486;p54"/>
          <p:cNvSpPr txBox="1"/>
          <p:nvPr/>
        </p:nvSpPr>
        <p:spPr>
          <a:xfrm>
            <a:off x="1040669" y="1657911"/>
            <a:ext cx="3137646" cy="3542178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91425" spcFirstLastPara="1" rIns="91425" wrap="square" tIns="36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40"/>
              <a:buFont typeface="Arial"/>
              <a:buNone/>
            </a:pPr>
            <a:r>
              <a:rPr b="1" i="0" lang="en-US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The software  over 180,000 business Trust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87" name="Google Shape;1487;p54"/>
          <p:cNvCxnSpPr/>
          <p:nvPr/>
        </p:nvCxnSpPr>
        <p:spPr>
          <a:xfrm>
            <a:off x="4859717" y="2365875"/>
            <a:ext cx="0" cy="2126248"/>
          </a:xfrm>
          <a:prstGeom prst="straightConnector1">
            <a:avLst/>
          </a:prstGeom>
          <a:noFill/>
          <a:ln cap="flat" cmpd="sng" w="9525">
            <a:solidFill>
              <a:srgbClr val="FEC8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88" name="Google Shape;1488;p54"/>
          <p:cNvPicPr preferRelativeResize="0"/>
          <p:nvPr/>
        </p:nvPicPr>
        <p:blipFill rotWithShape="1">
          <a:blip r:embed="rId3">
            <a:alphaModFix/>
          </a:blip>
          <a:srcRect b="0" l="2" r="2" t="0"/>
          <a:stretch/>
        </p:blipFill>
        <p:spPr>
          <a:xfrm>
            <a:off x="5687684" y="1795841"/>
            <a:ext cx="4896927" cy="3266317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33000" stPos="0" sy="-100000" ky="0"/>
          </a:effectLst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2b404db53c2_0_5"/>
          <p:cNvSpPr txBox="1"/>
          <p:nvPr>
            <p:ph type="title"/>
          </p:nvPr>
        </p:nvSpPr>
        <p:spPr>
          <a:xfrm>
            <a:off x="609600" y="1153676"/>
            <a:ext cx="10972800" cy="10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2700"/>
              <a:t>Integrates with over 200 different softwares</a:t>
            </a:r>
            <a:endParaRPr sz="2700"/>
          </a:p>
        </p:txBody>
      </p:sp>
      <p:pic>
        <p:nvPicPr>
          <p:cNvPr id="1495" name="Google Shape;1495;g2b404db53c2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675" y="2585598"/>
            <a:ext cx="11887201" cy="254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6" name="Google Shape;1496;g2b404db53c2_0_5"/>
          <p:cNvPicPr preferRelativeResize="0"/>
          <p:nvPr/>
        </p:nvPicPr>
        <p:blipFill rotWithShape="1">
          <a:blip r:embed="rId4">
            <a:alphaModFix/>
          </a:blip>
          <a:srcRect b="-4479" l="0" r="0" t="4480"/>
          <a:stretch/>
        </p:blipFill>
        <p:spPr>
          <a:xfrm>
            <a:off x="2150675" y="0"/>
            <a:ext cx="7591500" cy="15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55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Overall Benefits for Employees</a:t>
            </a:r>
            <a:endParaRPr/>
          </a:p>
        </p:txBody>
      </p:sp>
      <p:grpSp>
        <p:nvGrpSpPr>
          <p:cNvPr id="1503" name="Google Shape;1503;p55"/>
          <p:cNvGrpSpPr/>
          <p:nvPr/>
        </p:nvGrpSpPr>
        <p:grpSpPr>
          <a:xfrm>
            <a:off x="620120" y="1669626"/>
            <a:ext cx="9262434" cy="593494"/>
            <a:chOff x="620122" y="1625237"/>
            <a:chExt cx="9262434" cy="593494"/>
          </a:xfrm>
        </p:grpSpPr>
        <p:grpSp>
          <p:nvGrpSpPr>
            <p:cNvPr id="1504" name="Google Shape;1504;p55"/>
            <p:cNvGrpSpPr/>
            <p:nvPr/>
          </p:nvGrpSpPr>
          <p:grpSpPr>
            <a:xfrm>
              <a:off x="620122" y="1625912"/>
              <a:ext cx="5475880" cy="592819"/>
              <a:chOff x="546173" y="775182"/>
              <a:chExt cx="4272466" cy="636423"/>
            </a:xfrm>
          </p:grpSpPr>
          <p:sp>
            <p:nvSpPr>
              <p:cNvPr id="1505" name="Google Shape;1505;p55"/>
              <p:cNvSpPr/>
              <p:nvPr/>
            </p:nvSpPr>
            <p:spPr>
              <a:xfrm>
                <a:off x="772888" y="775182"/>
                <a:ext cx="4045751" cy="635698"/>
              </a:xfrm>
              <a:prstGeom prst="rect">
                <a:avLst/>
              </a:prstGeom>
              <a:gradFill>
                <a:gsLst>
                  <a:gs pos="0">
                    <a:srgbClr val="F2F2F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506" name="Google Shape;1506;p55"/>
              <p:cNvSpPr/>
              <p:nvPr/>
            </p:nvSpPr>
            <p:spPr>
              <a:xfrm>
                <a:off x="546173" y="775182"/>
                <a:ext cx="453430" cy="636423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1507" name="Google Shape;1507;p55"/>
            <p:cNvSpPr txBox="1"/>
            <p:nvPr/>
          </p:nvSpPr>
          <p:spPr>
            <a:xfrm>
              <a:off x="1143952" y="1625237"/>
              <a:ext cx="8738604" cy="5928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92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People run the systems as the systems run the business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08" name="Google Shape;1508;p55"/>
            <p:cNvGrpSpPr/>
            <p:nvPr/>
          </p:nvGrpSpPr>
          <p:grpSpPr>
            <a:xfrm>
              <a:off x="755318" y="1730201"/>
              <a:ext cx="384240" cy="384240"/>
              <a:chOff x="4241307" y="1217634"/>
              <a:chExt cx="371707" cy="371707"/>
            </a:xfrm>
          </p:grpSpPr>
          <p:sp>
            <p:nvSpPr>
              <p:cNvPr id="1509" name="Google Shape;1509;p55"/>
              <p:cNvSpPr/>
              <p:nvPr/>
            </p:nvSpPr>
            <p:spPr>
              <a:xfrm>
                <a:off x="4241307" y="1217634"/>
                <a:ext cx="371707" cy="371707"/>
              </a:xfrm>
              <a:prstGeom prst="flowChartConnector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descr="A black background with red text&#10;&#10;Description automatically generated" id="1510" name="Google Shape;1510;p5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72108" t="0"/>
              <a:stretch/>
            </p:blipFill>
            <p:spPr>
              <a:xfrm>
                <a:off x="4319913" y="1287125"/>
                <a:ext cx="256343" cy="2607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11" name="Google Shape;1511;p55"/>
          <p:cNvGrpSpPr/>
          <p:nvPr/>
        </p:nvGrpSpPr>
        <p:grpSpPr>
          <a:xfrm>
            <a:off x="620118" y="2504297"/>
            <a:ext cx="9262434" cy="593494"/>
            <a:chOff x="620122" y="2558084"/>
            <a:chExt cx="9262434" cy="593494"/>
          </a:xfrm>
        </p:grpSpPr>
        <p:grpSp>
          <p:nvGrpSpPr>
            <p:cNvPr id="1512" name="Google Shape;1512;p55"/>
            <p:cNvGrpSpPr/>
            <p:nvPr/>
          </p:nvGrpSpPr>
          <p:grpSpPr>
            <a:xfrm>
              <a:off x="620122" y="2558759"/>
              <a:ext cx="5475880" cy="592819"/>
              <a:chOff x="546173" y="775182"/>
              <a:chExt cx="4272466" cy="636423"/>
            </a:xfrm>
          </p:grpSpPr>
          <p:sp>
            <p:nvSpPr>
              <p:cNvPr id="1513" name="Google Shape;1513;p55"/>
              <p:cNvSpPr/>
              <p:nvPr/>
            </p:nvSpPr>
            <p:spPr>
              <a:xfrm>
                <a:off x="772888" y="775182"/>
                <a:ext cx="4045751" cy="635698"/>
              </a:xfrm>
              <a:prstGeom prst="rect">
                <a:avLst/>
              </a:prstGeom>
              <a:gradFill>
                <a:gsLst>
                  <a:gs pos="0">
                    <a:srgbClr val="F2F2F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514" name="Google Shape;1514;p55"/>
              <p:cNvSpPr/>
              <p:nvPr/>
            </p:nvSpPr>
            <p:spPr>
              <a:xfrm>
                <a:off x="546173" y="775182"/>
                <a:ext cx="453430" cy="636423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1515" name="Google Shape;1515;p55"/>
            <p:cNvSpPr txBox="1"/>
            <p:nvPr/>
          </p:nvSpPr>
          <p:spPr>
            <a:xfrm>
              <a:off x="1143952" y="2558084"/>
              <a:ext cx="8738604" cy="5928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92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Happier employees that stick around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6" name="Google Shape;1516;p55"/>
            <p:cNvGrpSpPr/>
            <p:nvPr/>
          </p:nvGrpSpPr>
          <p:grpSpPr>
            <a:xfrm>
              <a:off x="755318" y="2663048"/>
              <a:ext cx="384240" cy="384240"/>
              <a:chOff x="4241307" y="1217634"/>
              <a:chExt cx="371707" cy="371707"/>
            </a:xfrm>
          </p:grpSpPr>
          <p:sp>
            <p:nvSpPr>
              <p:cNvPr id="1517" name="Google Shape;1517;p55"/>
              <p:cNvSpPr/>
              <p:nvPr/>
            </p:nvSpPr>
            <p:spPr>
              <a:xfrm>
                <a:off x="4241307" y="1217634"/>
                <a:ext cx="371707" cy="371707"/>
              </a:xfrm>
              <a:prstGeom prst="flowChartConnector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descr="A black background with red text&#10;&#10;Description automatically generated" id="1518" name="Google Shape;1518;p5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72108" t="0"/>
              <a:stretch/>
            </p:blipFill>
            <p:spPr>
              <a:xfrm>
                <a:off x="4319913" y="1287125"/>
                <a:ext cx="256343" cy="2607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19" name="Google Shape;1519;p55"/>
          <p:cNvGrpSpPr/>
          <p:nvPr/>
        </p:nvGrpSpPr>
        <p:grpSpPr>
          <a:xfrm>
            <a:off x="608254" y="3345976"/>
            <a:ext cx="9274298" cy="593494"/>
            <a:chOff x="620122" y="3490931"/>
            <a:chExt cx="9274298" cy="593494"/>
          </a:xfrm>
        </p:grpSpPr>
        <p:grpSp>
          <p:nvGrpSpPr>
            <p:cNvPr id="1520" name="Google Shape;1520;p55"/>
            <p:cNvGrpSpPr/>
            <p:nvPr/>
          </p:nvGrpSpPr>
          <p:grpSpPr>
            <a:xfrm>
              <a:off x="620122" y="3491606"/>
              <a:ext cx="5475880" cy="592819"/>
              <a:chOff x="546173" y="775182"/>
              <a:chExt cx="4272466" cy="636423"/>
            </a:xfrm>
          </p:grpSpPr>
          <p:sp>
            <p:nvSpPr>
              <p:cNvPr id="1521" name="Google Shape;1521;p55"/>
              <p:cNvSpPr/>
              <p:nvPr/>
            </p:nvSpPr>
            <p:spPr>
              <a:xfrm>
                <a:off x="772888" y="775182"/>
                <a:ext cx="4045751" cy="635698"/>
              </a:xfrm>
              <a:prstGeom prst="rect">
                <a:avLst/>
              </a:prstGeom>
              <a:gradFill>
                <a:gsLst>
                  <a:gs pos="0">
                    <a:srgbClr val="F2F2F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522" name="Google Shape;1522;p55"/>
              <p:cNvSpPr/>
              <p:nvPr/>
            </p:nvSpPr>
            <p:spPr>
              <a:xfrm>
                <a:off x="546173" y="775182"/>
                <a:ext cx="453430" cy="636423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1523" name="Google Shape;1523;p55"/>
            <p:cNvSpPr txBox="1"/>
            <p:nvPr/>
          </p:nvSpPr>
          <p:spPr>
            <a:xfrm>
              <a:off x="1143952" y="3490931"/>
              <a:ext cx="8750468" cy="5928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92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Less problems and errors to deal with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24" name="Google Shape;1524;p55"/>
            <p:cNvGrpSpPr/>
            <p:nvPr/>
          </p:nvGrpSpPr>
          <p:grpSpPr>
            <a:xfrm>
              <a:off x="755318" y="3595895"/>
              <a:ext cx="384240" cy="384240"/>
              <a:chOff x="4241307" y="1217634"/>
              <a:chExt cx="371707" cy="371707"/>
            </a:xfrm>
          </p:grpSpPr>
          <p:sp>
            <p:nvSpPr>
              <p:cNvPr id="1525" name="Google Shape;1525;p55"/>
              <p:cNvSpPr/>
              <p:nvPr/>
            </p:nvSpPr>
            <p:spPr>
              <a:xfrm>
                <a:off x="4241307" y="1217634"/>
                <a:ext cx="371707" cy="371707"/>
              </a:xfrm>
              <a:prstGeom prst="flowChartConnector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descr="A black background with red text&#10;&#10;Description automatically generated" id="1526" name="Google Shape;1526;p5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72108" t="0"/>
              <a:stretch/>
            </p:blipFill>
            <p:spPr>
              <a:xfrm>
                <a:off x="4319913" y="1287125"/>
                <a:ext cx="256343" cy="2607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27" name="Google Shape;1527;p55"/>
          <p:cNvGrpSpPr/>
          <p:nvPr/>
        </p:nvGrpSpPr>
        <p:grpSpPr>
          <a:xfrm>
            <a:off x="608252" y="4186253"/>
            <a:ext cx="9203962" cy="593494"/>
            <a:chOff x="620122" y="4423778"/>
            <a:chExt cx="9203962" cy="593494"/>
          </a:xfrm>
        </p:grpSpPr>
        <p:grpSp>
          <p:nvGrpSpPr>
            <p:cNvPr id="1528" name="Google Shape;1528;p55"/>
            <p:cNvGrpSpPr/>
            <p:nvPr/>
          </p:nvGrpSpPr>
          <p:grpSpPr>
            <a:xfrm>
              <a:off x="620122" y="4424453"/>
              <a:ext cx="5475880" cy="592819"/>
              <a:chOff x="546173" y="775182"/>
              <a:chExt cx="4272466" cy="636423"/>
            </a:xfrm>
          </p:grpSpPr>
          <p:sp>
            <p:nvSpPr>
              <p:cNvPr id="1529" name="Google Shape;1529;p55"/>
              <p:cNvSpPr/>
              <p:nvPr/>
            </p:nvSpPr>
            <p:spPr>
              <a:xfrm>
                <a:off x="772888" y="775182"/>
                <a:ext cx="4045751" cy="635698"/>
              </a:xfrm>
              <a:prstGeom prst="rect">
                <a:avLst/>
              </a:prstGeom>
              <a:gradFill>
                <a:gsLst>
                  <a:gs pos="0">
                    <a:srgbClr val="F2F2F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530" name="Google Shape;1530;p55"/>
              <p:cNvSpPr/>
              <p:nvPr/>
            </p:nvSpPr>
            <p:spPr>
              <a:xfrm>
                <a:off x="546173" y="775182"/>
                <a:ext cx="453430" cy="636423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1531" name="Google Shape;1531;p55"/>
            <p:cNvSpPr txBox="1"/>
            <p:nvPr/>
          </p:nvSpPr>
          <p:spPr>
            <a:xfrm>
              <a:off x="1143951" y="4423778"/>
              <a:ext cx="8680133" cy="5928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92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Reduced work loads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32" name="Google Shape;1532;p55"/>
            <p:cNvGrpSpPr/>
            <p:nvPr/>
          </p:nvGrpSpPr>
          <p:grpSpPr>
            <a:xfrm>
              <a:off x="755318" y="4528742"/>
              <a:ext cx="384240" cy="384240"/>
              <a:chOff x="4241307" y="1217634"/>
              <a:chExt cx="371707" cy="371707"/>
            </a:xfrm>
          </p:grpSpPr>
          <p:sp>
            <p:nvSpPr>
              <p:cNvPr id="1533" name="Google Shape;1533;p55"/>
              <p:cNvSpPr/>
              <p:nvPr/>
            </p:nvSpPr>
            <p:spPr>
              <a:xfrm>
                <a:off x="4241307" y="1217634"/>
                <a:ext cx="371707" cy="371707"/>
              </a:xfrm>
              <a:prstGeom prst="flowChartConnector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descr="A black background with red text&#10;&#10;Description automatically generated" id="1534" name="Google Shape;1534;p5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72108" t="0"/>
              <a:stretch/>
            </p:blipFill>
            <p:spPr>
              <a:xfrm>
                <a:off x="4319913" y="1287125"/>
                <a:ext cx="256343" cy="2607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35" name="Google Shape;1535;p55"/>
          <p:cNvGrpSpPr/>
          <p:nvPr/>
        </p:nvGrpSpPr>
        <p:grpSpPr>
          <a:xfrm>
            <a:off x="608252" y="5022326"/>
            <a:ext cx="9274296" cy="593494"/>
            <a:chOff x="620122" y="5259124"/>
            <a:chExt cx="9274296" cy="593494"/>
          </a:xfrm>
        </p:grpSpPr>
        <p:grpSp>
          <p:nvGrpSpPr>
            <p:cNvPr id="1536" name="Google Shape;1536;p55"/>
            <p:cNvGrpSpPr/>
            <p:nvPr/>
          </p:nvGrpSpPr>
          <p:grpSpPr>
            <a:xfrm>
              <a:off x="620122" y="5259799"/>
              <a:ext cx="5475880" cy="592819"/>
              <a:chOff x="546173" y="775182"/>
              <a:chExt cx="4272466" cy="636423"/>
            </a:xfrm>
          </p:grpSpPr>
          <p:sp>
            <p:nvSpPr>
              <p:cNvPr id="1537" name="Google Shape;1537;p55"/>
              <p:cNvSpPr/>
              <p:nvPr/>
            </p:nvSpPr>
            <p:spPr>
              <a:xfrm>
                <a:off x="772888" y="775182"/>
                <a:ext cx="4045751" cy="635698"/>
              </a:xfrm>
              <a:prstGeom prst="rect">
                <a:avLst/>
              </a:prstGeom>
              <a:gradFill>
                <a:gsLst>
                  <a:gs pos="0">
                    <a:srgbClr val="F2F2F2"/>
                  </a:gs>
                  <a:gs pos="100000">
                    <a:schemeClr val="lt1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1538" name="Google Shape;1538;p55"/>
              <p:cNvSpPr/>
              <p:nvPr/>
            </p:nvSpPr>
            <p:spPr>
              <a:xfrm>
                <a:off x="546173" y="775182"/>
                <a:ext cx="453430" cy="636423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6350" lIns="6350" spcFirstLastPara="1" rIns="6350" wrap="square" tIns="635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t/>
                </a:r>
                <a:endParaRPr b="0" i="0" sz="10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sp>
          <p:nvSpPr>
            <p:cNvPr id="1539" name="Google Shape;1539;p55"/>
            <p:cNvSpPr txBox="1"/>
            <p:nvPr/>
          </p:nvSpPr>
          <p:spPr>
            <a:xfrm>
              <a:off x="1143951" y="5259124"/>
              <a:ext cx="8750467" cy="5928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92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rPr>
                <a:t>Less dependent on highly talented employees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40" name="Google Shape;1540;p55"/>
            <p:cNvGrpSpPr/>
            <p:nvPr/>
          </p:nvGrpSpPr>
          <p:grpSpPr>
            <a:xfrm>
              <a:off x="755318" y="5364088"/>
              <a:ext cx="384240" cy="384240"/>
              <a:chOff x="4241307" y="1217634"/>
              <a:chExt cx="371707" cy="371707"/>
            </a:xfrm>
          </p:grpSpPr>
          <p:sp>
            <p:nvSpPr>
              <p:cNvPr id="1541" name="Google Shape;1541;p55"/>
              <p:cNvSpPr/>
              <p:nvPr/>
            </p:nvSpPr>
            <p:spPr>
              <a:xfrm>
                <a:off x="4241307" y="1217634"/>
                <a:ext cx="371707" cy="371707"/>
              </a:xfrm>
              <a:prstGeom prst="flowChartConnector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accent2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pic>
            <p:nvPicPr>
              <p:cNvPr descr="A black background with red text&#10;&#10;Description automatically generated" id="1542" name="Google Shape;1542;p5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72108" t="0"/>
              <a:stretch/>
            </p:blipFill>
            <p:spPr>
              <a:xfrm>
                <a:off x="4319913" y="1287125"/>
                <a:ext cx="256343" cy="2607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56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Overall Benefits for Business Owners</a:t>
            </a:r>
            <a:endParaRPr/>
          </a:p>
        </p:txBody>
      </p:sp>
      <p:grpSp>
        <p:nvGrpSpPr>
          <p:cNvPr id="1548" name="Google Shape;1548;p56"/>
          <p:cNvGrpSpPr/>
          <p:nvPr/>
        </p:nvGrpSpPr>
        <p:grpSpPr>
          <a:xfrm>
            <a:off x="629175" y="1377812"/>
            <a:ext cx="6153365" cy="592819"/>
            <a:chOff x="546173" y="775182"/>
            <a:chExt cx="4801063" cy="636423"/>
          </a:xfrm>
        </p:grpSpPr>
        <p:sp>
          <p:nvSpPr>
            <p:cNvPr id="1549" name="Google Shape;1549;p56"/>
            <p:cNvSpPr/>
            <p:nvPr/>
          </p:nvSpPr>
          <p:spPr>
            <a:xfrm>
              <a:off x="772887" y="775182"/>
              <a:ext cx="4574349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50" name="Google Shape;1550;p56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551" name="Google Shape;1551;p56"/>
          <p:cNvSpPr txBox="1"/>
          <p:nvPr/>
        </p:nvSpPr>
        <p:spPr>
          <a:xfrm>
            <a:off x="1153005" y="1377137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Less turnover of employees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2" name="Google Shape;1552;p56"/>
          <p:cNvGrpSpPr/>
          <p:nvPr/>
        </p:nvGrpSpPr>
        <p:grpSpPr>
          <a:xfrm>
            <a:off x="764371" y="1482101"/>
            <a:ext cx="384240" cy="384240"/>
            <a:chOff x="4241307" y="1217634"/>
            <a:chExt cx="371707" cy="371707"/>
          </a:xfrm>
        </p:grpSpPr>
        <p:sp>
          <p:nvSpPr>
            <p:cNvPr id="1553" name="Google Shape;1553;p56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554" name="Google Shape;1554;p56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55" name="Google Shape;1555;p56"/>
          <p:cNvGrpSpPr/>
          <p:nvPr/>
        </p:nvGrpSpPr>
        <p:grpSpPr>
          <a:xfrm>
            <a:off x="629175" y="2074245"/>
            <a:ext cx="6153365" cy="592819"/>
            <a:chOff x="546173" y="775182"/>
            <a:chExt cx="4801063" cy="636423"/>
          </a:xfrm>
        </p:grpSpPr>
        <p:sp>
          <p:nvSpPr>
            <p:cNvPr id="1556" name="Google Shape;1556;p56"/>
            <p:cNvSpPr/>
            <p:nvPr/>
          </p:nvSpPr>
          <p:spPr>
            <a:xfrm>
              <a:off x="772887" y="775182"/>
              <a:ext cx="4574349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57" name="Google Shape;1557;p56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558" name="Google Shape;1558;p56"/>
          <p:cNvSpPr txBox="1"/>
          <p:nvPr/>
        </p:nvSpPr>
        <p:spPr>
          <a:xfrm>
            <a:off x="1153005" y="2073570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Happier customers that stay with you and buy more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9" name="Google Shape;1559;p56"/>
          <p:cNvGrpSpPr/>
          <p:nvPr/>
        </p:nvGrpSpPr>
        <p:grpSpPr>
          <a:xfrm>
            <a:off x="764371" y="2178534"/>
            <a:ext cx="384240" cy="384240"/>
            <a:chOff x="4241307" y="1217634"/>
            <a:chExt cx="371707" cy="371707"/>
          </a:xfrm>
        </p:grpSpPr>
        <p:sp>
          <p:nvSpPr>
            <p:cNvPr id="1560" name="Google Shape;1560;p56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561" name="Google Shape;1561;p56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62" name="Google Shape;1562;p56"/>
          <p:cNvGrpSpPr/>
          <p:nvPr/>
        </p:nvGrpSpPr>
        <p:grpSpPr>
          <a:xfrm>
            <a:off x="629175" y="2770678"/>
            <a:ext cx="6153365" cy="592819"/>
            <a:chOff x="546173" y="775182"/>
            <a:chExt cx="4801063" cy="636423"/>
          </a:xfrm>
        </p:grpSpPr>
        <p:sp>
          <p:nvSpPr>
            <p:cNvPr id="1563" name="Google Shape;1563;p56"/>
            <p:cNvSpPr/>
            <p:nvPr/>
          </p:nvSpPr>
          <p:spPr>
            <a:xfrm>
              <a:off x="772887" y="775182"/>
              <a:ext cx="4574349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64" name="Google Shape;1564;p56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565" name="Google Shape;1565;p56"/>
          <p:cNvSpPr txBox="1"/>
          <p:nvPr/>
        </p:nvSpPr>
        <p:spPr>
          <a:xfrm>
            <a:off x="1153005" y="2770003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More Customer referrals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6" name="Google Shape;1566;p56"/>
          <p:cNvGrpSpPr/>
          <p:nvPr/>
        </p:nvGrpSpPr>
        <p:grpSpPr>
          <a:xfrm>
            <a:off x="764371" y="2874967"/>
            <a:ext cx="384240" cy="384240"/>
            <a:chOff x="4241307" y="1217634"/>
            <a:chExt cx="371707" cy="371707"/>
          </a:xfrm>
        </p:grpSpPr>
        <p:sp>
          <p:nvSpPr>
            <p:cNvPr id="1567" name="Google Shape;1567;p56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568" name="Google Shape;1568;p56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69" name="Google Shape;1569;p56"/>
          <p:cNvGrpSpPr/>
          <p:nvPr/>
        </p:nvGrpSpPr>
        <p:grpSpPr>
          <a:xfrm>
            <a:off x="629175" y="3467111"/>
            <a:ext cx="6153365" cy="592819"/>
            <a:chOff x="546173" y="775182"/>
            <a:chExt cx="4801063" cy="636423"/>
          </a:xfrm>
        </p:grpSpPr>
        <p:sp>
          <p:nvSpPr>
            <p:cNvPr id="1570" name="Google Shape;1570;p56"/>
            <p:cNvSpPr/>
            <p:nvPr/>
          </p:nvSpPr>
          <p:spPr>
            <a:xfrm>
              <a:off x="772887" y="775182"/>
              <a:ext cx="4574349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71" name="Google Shape;1571;p56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572" name="Google Shape;1572;p56"/>
          <p:cNvSpPr txBox="1"/>
          <p:nvPr/>
        </p:nvSpPr>
        <p:spPr>
          <a:xfrm>
            <a:off x="1153005" y="3466436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Ahead of most competitors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73" name="Google Shape;1573;p56"/>
          <p:cNvGrpSpPr/>
          <p:nvPr/>
        </p:nvGrpSpPr>
        <p:grpSpPr>
          <a:xfrm>
            <a:off x="764371" y="3571400"/>
            <a:ext cx="384240" cy="384240"/>
            <a:chOff x="4241307" y="1217634"/>
            <a:chExt cx="371707" cy="371707"/>
          </a:xfrm>
        </p:grpSpPr>
        <p:sp>
          <p:nvSpPr>
            <p:cNvPr id="1574" name="Google Shape;1574;p56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575" name="Google Shape;1575;p56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6" name="Google Shape;1576;p56"/>
          <p:cNvGrpSpPr/>
          <p:nvPr/>
        </p:nvGrpSpPr>
        <p:grpSpPr>
          <a:xfrm>
            <a:off x="629175" y="4163544"/>
            <a:ext cx="6153365" cy="592819"/>
            <a:chOff x="546173" y="775182"/>
            <a:chExt cx="4801063" cy="636423"/>
          </a:xfrm>
        </p:grpSpPr>
        <p:sp>
          <p:nvSpPr>
            <p:cNvPr id="1577" name="Google Shape;1577;p56"/>
            <p:cNvSpPr/>
            <p:nvPr/>
          </p:nvSpPr>
          <p:spPr>
            <a:xfrm>
              <a:off x="772887" y="775182"/>
              <a:ext cx="4574349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579" name="Google Shape;1579;p56"/>
          <p:cNvSpPr txBox="1"/>
          <p:nvPr/>
        </p:nvSpPr>
        <p:spPr>
          <a:xfrm>
            <a:off x="1153005" y="4162869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Less issues &amp; errors to deal with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0" name="Google Shape;1580;p56"/>
          <p:cNvGrpSpPr/>
          <p:nvPr/>
        </p:nvGrpSpPr>
        <p:grpSpPr>
          <a:xfrm>
            <a:off x="764371" y="4267833"/>
            <a:ext cx="384240" cy="384240"/>
            <a:chOff x="4241307" y="1217634"/>
            <a:chExt cx="371707" cy="371707"/>
          </a:xfrm>
        </p:grpSpPr>
        <p:sp>
          <p:nvSpPr>
            <p:cNvPr id="1581" name="Google Shape;1581;p56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582" name="Google Shape;1582;p56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83" name="Google Shape;1583;p56"/>
          <p:cNvGrpSpPr/>
          <p:nvPr/>
        </p:nvGrpSpPr>
        <p:grpSpPr>
          <a:xfrm>
            <a:off x="629706" y="4832833"/>
            <a:ext cx="6152833" cy="592819"/>
            <a:chOff x="546173" y="775182"/>
            <a:chExt cx="4800648" cy="636423"/>
          </a:xfrm>
        </p:grpSpPr>
        <p:sp>
          <p:nvSpPr>
            <p:cNvPr id="1584" name="Google Shape;1584;p56"/>
            <p:cNvSpPr/>
            <p:nvPr/>
          </p:nvSpPr>
          <p:spPr>
            <a:xfrm>
              <a:off x="772887" y="775182"/>
              <a:ext cx="457393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85" name="Google Shape;1585;p56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586" name="Google Shape;1586;p56"/>
          <p:cNvSpPr txBox="1"/>
          <p:nvPr/>
        </p:nvSpPr>
        <p:spPr>
          <a:xfrm>
            <a:off x="1153005" y="4859302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Transparency across the complete business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7" name="Google Shape;1587;p56"/>
          <p:cNvGrpSpPr/>
          <p:nvPr/>
        </p:nvGrpSpPr>
        <p:grpSpPr>
          <a:xfrm>
            <a:off x="764371" y="4964266"/>
            <a:ext cx="384240" cy="384240"/>
            <a:chOff x="4241307" y="1217634"/>
            <a:chExt cx="371707" cy="371707"/>
          </a:xfrm>
        </p:grpSpPr>
        <p:sp>
          <p:nvSpPr>
            <p:cNvPr id="1588" name="Google Shape;1588;p56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589" name="Google Shape;1589;p56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0" name="Google Shape;1590;p56"/>
          <p:cNvGrpSpPr/>
          <p:nvPr/>
        </p:nvGrpSpPr>
        <p:grpSpPr>
          <a:xfrm>
            <a:off x="629175" y="5556410"/>
            <a:ext cx="6153364" cy="592819"/>
            <a:chOff x="546173" y="775182"/>
            <a:chExt cx="5060710" cy="636423"/>
          </a:xfrm>
        </p:grpSpPr>
        <p:sp>
          <p:nvSpPr>
            <p:cNvPr id="1591" name="Google Shape;1591;p56"/>
            <p:cNvSpPr/>
            <p:nvPr/>
          </p:nvSpPr>
          <p:spPr>
            <a:xfrm>
              <a:off x="772887" y="775182"/>
              <a:ext cx="4833996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92" name="Google Shape;1592;p56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593" name="Google Shape;1593;p56"/>
          <p:cNvSpPr txBox="1"/>
          <p:nvPr/>
        </p:nvSpPr>
        <p:spPr>
          <a:xfrm>
            <a:off x="1153005" y="5555735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Work </a:t>
            </a:r>
            <a:r>
              <a:rPr b="1" i="0" lang="en-US" sz="1600" u="sng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ON</a:t>
            </a: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 Vs </a:t>
            </a:r>
            <a:r>
              <a:rPr b="1" i="0" lang="en-US" sz="1600" u="sng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IN</a:t>
            </a: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 business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94" name="Google Shape;1594;p56"/>
          <p:cNvGrpSpPr/>
          <p:nvPr/>
        </p:nvGrpSpPr>
        <p:grpSpPr>
          <a:xfrm>
            <a:off x="764371" y="5660699"/>
            <a:ext cx="384240" cy="384240"/>
            <a:chOff x="4241307" y="1217634"/>
            <a:chExt cx="371707" cy="371707"/>
          </a:xfrm>
        </p:grpSpPr>
        <p:sp>
          <p:nvSpPr>
            <p:cNvPr id="1595" name="Google Shape;1595;p56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596" name="Google Shape;1596;p56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57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Overall Benefits for Business Owners</a:t>
            </a:r>
            <a:endParaRPr/>
          </a:p>
        </p:txBody>
      </p:sp>
      <p:grpSp>
        <p:nvGrpSpPr>
          <p:cNvPr id="1602" name="Google Shape;1602;p57"/>
          <p:cNvGrpSpPr/>
          <p:nvPr/>
        </p:nvGrpSpPr>
        <p:grpSpPr>
          <a:xfrm>
            <a:off x="629175" y="1694335"/>
            <a:ext cx="6153365" cy="592819"/>
            <a:chOff x="546173" y="775182"/>
            <a:chExt cx="4801063" cy="636423"/>
          </a:xfrm>
        </p:grpSpPr>
        <p:sp>
          <p:nvSpPr>
            <p:cNvPr id="1603" name="Google Shape;1603;p57"/>
            <p:cNvSpPr/>
            <p:nvPr/>
          </p:nvSpPr>
          <p:spPr>
            <a:xfrm>
              <a:off x="772887" y="775182"/>
              <a:ext cx="4574349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04" name="Google Shape;1604;p57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605" name="Google Shape;1605;p57"/>
          <p:cNvSpPr txBox="1"/>
          <p:nvPr/>
        </p:nvSpPr>
        <p:spPr>
          <a:xfrm>
            <a:off x="1153005" y="1693660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Improved profit and cash flow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6" name="Google Shape;1606;p57"/>
          <p:cNvGrpSpPr/>
          <p:nvPr/>
        </p:nvGrpSpPr>
        <p:grpSpPr>
          <a:xfrm>
            <a:off x="764371" y="1798624"/>
            <a:ext cx="384240" cy="384240"/>
            <a:chOff x="4241307" y="1217634"/>
            <a:chExt cx="371707" cy="371707"/>
          </a:xfrm>
        </p:grpSpPr>
        <p:sp>
          <p:nvSpPr>
            <p:cNvPr id="1607" name="Google Shape;1607;p57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608" name="Google Shape;1608;p57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9" name="Google Shape;1609;p57"/>
          <p:cNvGrpSpPr/>
          <p:nvPr/>
        </p:nvGrpSpPr>
        <p:grpSpPr>
          <a:xfrm>
            <a:off x="629175" y="2390768"/>
            <a:ext cx="6153365" cy="592819"/>
            <a:chOff x="546173" y="775182"/>
            <a:chExt cx="4801063" cy="636423"/>
          </a:xfrm>
        </p:grpSpPr>
        <p:sp>
          <p:nvSpPr>
            <p:cNvPr id="1610" name="Google Shape;1610;p57"/>
            <p:cNvSpPr/>
            <p:nvPr/>
          </p:nvSpPr>
          <p:spPr>
            <a:xfrm>
              <a:off x="772887" y="775182"/>
              <a:ext cx="4574349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11" name="Google Shape;1611;p57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612" name="Google Shape;1612;p57"/>
          <p:cNvSpPr txBox="1"/>
          <p:nvPr/>
        </p:nvSpPr>
        <p:spPr>
          <a:xfrm>
            <a:off x="1153005" y="2390093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Better work life balance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3" name="Google Shape;1613;p57"/>
          <p:cNvGrpSpPr/>
          <p:nvPr/>
        </p:nvGrpSpPr>
        <p:grpSpPr>
          <a:xfrm>
            <a:off x="764371" y="2495057"/>
            <a:ext cx="384240" cy="384240"/>
            <a:chOff x="4241307" y="1217634"/>
            <a:chExt cx="371707" cy="371707"/>
          </a:xfrm>
        </p:grpSpPr>
        <p:sp>
          <p:nvSpPr>
            <p:cNvPr id="1614" name="Google Shape;1614;p57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615" name="Google Shape;1615;p57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6" name="Google Shape;1616;p57"/>
          <p:cNvGrpSpPr/>
          <p:nvPr/>
        </p:nvGrpSpPr>
        <p:grpSpPr>
          <a:xfrm>
            <a:off x="629175" y="3087201"/>
            <a:ext cx="6153365" cy="592819"/>
            <a:chOff x="546173" y="775182"/>
            <a:chExt cx="4801063" cy="636423"/>
          </a:xfrm>
        </p:grpSpPr>
        <p:sp>
          <p:nvSpPr>
            <p:cNvPr id="1617" name="Google Shape;1617;p57"/>
            <p:cNvSpPr/>
            <p:nvPr/>
          </p:nvSpPr>
          <p:spPr>
            <a:xfrm>
              <a:off x="772887" y="775182"/>
              <a:ext cx="4574349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18" name="Google Shape;1618;p57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619" name="Google Shape;1619;p57"/>
          <p:cNvSpPr txBox="1"/>
          <p:nvPr/>
        </p:nvSpPr>
        <p:spPr>
          <a:xfrm>
            <a:off x="1153005" y="3086526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Improve home life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20" name="Google Shape;1620;p57"/>
          <p:cNvGrpSpPr/>
          <p:nvPr/>
        </p:nvGrpSpPr>
        <p:grpSpPr>
          <a:xfrm>
            <a:off x="764371" y="3191490"/>
            <a:ext cx="384240" cy="384240"/>
            <a:chOff x="4241307" y="1217634"/>
            <a:chExt cx="371707" cy="371707"/>
          </a:xfrm>
        </p:grpSpPr>
        <p:sp>
          <p:nvSpPr>
            <p:cNvPr id="1621" name="Google Shape;1621;p57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622" name="Google Shape;1622;p57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23" name="Google Shape;1623;p57"/>
          <p:cNvGrpSpPr/>
          <p:nvPr/>
        </p:nvGrpSpPr>
        <p:grpSpPr>
          <a:xfrm>
            <a:off x="629175" y="3783634"/>
            <a:ext cx="6153365" cy="592819"/>
            <a:chOff x="546173" y="775182"/>
            <a:chExt cx="4801063" cy="636423"/>
          </a:xfrm>
        </p:grpSpPr>
        <p:sp>
          <p:nvSpPr>
            <p:cNvPr id="1624" name="Google Shape;1624;p57"/>
            <p:cNvSpPr/>
            <p:nvPr/>
          </p:nvSpPr>
          <p:spPr>
            <a:xfrm>
              <a:off x="772887" y="775182"/>
              <a:ext cx="4574349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25" name="Google Shape;1625;p57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626" name="Google Shape;1626;p57"/>
          <p:cNvSpPr txBox="1"/>
          <p:nvPr/>
        </p:nvSpPr>
        <p:spPr>
          <a:xfrm>
            <a:off x="1153005" y="3782959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Able to get away from day to day grind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27" name="Google Shape;1627;p57"/>
          <p:cNvGrpSpPr/>
          <p:nvPr/>
        </p:nvGrpSpPr>
        <p:grpSpPr>
          <a:xfrm>
            <a:off x="764371" y="3887923"/>
            <a:ext cx="384240" cy="384240"/>
            <a:chOff x="4241307" y="1217634"/>
            <a:chExt cx="371707" cy="371707"/>
          </a:xfrm>
        </p:grpSpPr>
        <p:sp>
          <p:nvSpPr>
            <p:cNvPr id="1628" name="Google Shape;1628;p57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629" name="Google Shape;1629;p57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0" name="Google Shape;1630;p57"/>
          <p:cNvGrpSpPr/>
          <p:nvPr/>
        </p:nvGrpSpPr>
        <p:grpSpPr>
          <a:xfrm>
            <a:off x="629175" y="4480067"/>
            <a:ext cx="6153365" cy="592819"/>
            <a:chOff x="546173" y="775182"/>
            <a:chExt cx="4801063" cy="636423"/>
          </a:xfrm>
        </p:grpSpPr>
        <p:sp>
          <p:nvSpPr>
            <p:cNvPr id="1631" name="Google Shape;1631;p57"/>
            <p:cNvSpPr/>
            <p:nvPr/>
          </p:nvSpPr>
          <p:spPr>
            <a:xfrm>
              <a:off x="772887" y="775182"/>
              <a:ext cx="4574349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32" name="Google Shape;1632;p57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633" name="Google Shape;1633;p57"/>
          <p:cNvSpPr txBox="1"/>
          <p:nvPr/>
        </p:nvSpPr>
        <p:spPr>
          <a:xfrm>
            <a:off x="1153005" y="4479392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Take vacations &amp; not worry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34" name="Google Shape;1634;p57"/>
          <p:cNvGrpSpPr/>
          <p:nvPr/>
        </p:nvGrpSpPr>
        <p:grpSpPr>
          <a:xfrm>
            <a:off x="764371" y="4584356"/>
            <a:ext cx="384240" cy="384240"/>
            <a:chOff x="4241307" y="1217634"/>
            <a:chExt cx="371707" cy="371707"/>
          </a:xfrm>
        </p:grpSpPr>
        <p:sp>
          <p:nvSpPr>
            <p:cNvPr id="1635" name="Google Shape;1635;p57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636" name="Google Shape;1636;p57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7" name="Google Shape;1637;p57"/>
          <p:cNvGrpSpPr/>
          <p:nvPr/>
        </p:nvGrpSpPr>
        <p:grpSpPr>
          <a:xfrm>
            <a:off x="629706" y="5149356"/>
            <a:ext cx="6152833" cy="592819"/>
            <a:chOff x="546173" y="775182"/>
            <a:chExt cx="4800648" cy="636423"/>
          </a:xfrm>
        </p:grpSpPr>
        <p:sp>
          <p:nvSpPr>
            <p:cNvPr id="1638" name="Google Shape;1638;p57"/>
            <p:cNvSpPr/>
            <p:nvPr/>
          </p:nvSpPr>
          <p:spPr>
            <a:xfrm>
              <a:off x="772887" y="775182"/>
              <a:ext cx="4573934" cy="635698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639" name="Google Shape;1639;p57"/>
            <p:cNvSpPr/>
            <p:nvPr/>
          </p:nvSpPr>
          <p:spPr>
            <a:xfrm>
              <a:off x="546173" y="775182"/>
              <a:ext cx="453430" cy="63642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6350" lIns="6350" spcFirstLastPara="1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640" name="Google Shape;1640;p57"/>
          <p:cNvSpPr txBox="1"/>
          <p:nvPr/>
        </p:nvSpPr>
        <p:spPr>
          <a:xfrm>
            <a:off x="1153005" y="5175825"/>
            <a:ext cx="10658106" cy="5928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Have a business you can sell!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1" name="Google Shape;1641;p57"/>
          <p:cNvGrpSpPr/>
          <p:nvPr/>
        </p:nvGrpSpPr>
        <p:grpSpPr>
          <a:xfrm>
            <a:off x="764371" y="5280789"/>
            <a:ext cx="384240" cy="384240"/>
            <a:chOff x="4241307" y="1217634"/>
            <a:chExt cx="371707" cy="371707"/>
          </a:xfrm>
        </p:grpSpPr>
        <p:sp>
          <p:nvSpPr>
            <p:cNvPr id="1642" name="Google Shape;1642;p57"/>
            <p:cNvSpPr/>
            <p:nvPr/>
          </p:nvSpPr>
          <p:spPr>
            <a:xfrm>
              <a:off x="4241307" y="1217634"/>
              <a:ext cx="371707" cy="371707"/>
            </a:xfrm>
            <a:prstGeom prst="flowChartConnector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descr="A black background with red text&#10;&#10;Description automatically generated" id="1643" name="Google Shape;1643;p57"/>
            <p:cNvPicPr preferRelativeResize="0"/>
            <p:nvPr/>
          </p:nvPicPr>
          <p:blipFill rotWithShape="1">
            <a:blip r:embed="rId3">
              <a:alphaModFix/>
            </a:blip>
            <a:srcRect b="0" l="0" r="72108" t="0"/>
            <a:stretch/>
          </p:blipFill>
          <p:spPr>
            <a:xfrm>
              <a:off x="4319913" y="1287125"/>
              <a:ext cx="256343" cy="26072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7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58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/>
              <a:t>More about Business Profit</a:t>
            </a:r>
            <a:endParaRPr/>
          </a:p>
        </p:txBody>
      </p:sp>
      <p:sp>
        <p:nvSpPr>
          <p:cNvPr id="1649" name="Google Shape;1649;p58"/>
          <p:cNvSpPr/>
          <p:nvPr/>
        </p:nvSpPr>
        <p:spPr>
          <a:xfrm>
            <a:off x="3568925" y="2234407"/>
            <a:ext cx="2119276" cy="3238500"/>
          </a:xfrm>
          <a:custGeom>
            <a:rect b="b" l="l" r="r" t="t"/>
            <a:pathLst>
              <a:path extrusionOk="0" h="21600" w="21600">
                <a:moveTo>
                  <a:pt x="0" y="19956"/>
                </a:moveTo>
                <a:lnTo>
                  <a:pt x="0" y="1644"/>
                </a:lnTo>
                <a:cubicBezTo>
                  <a:pt x="0" y="736"/>
                  <a:pt x="934" y="0"/>
                  <a:pt x="2087" y="0"/>
                </a:cubicBezTo>
                <a:lnTo>
                  <a:pt x="19513" y="0"/>
                </a:lnTo>
                <a:cubicBezTo>
                  <a:pt x="20666" y="0"/>
                  <a:pt x="21600" y="736"/>
                  <a:pt x="21600" y="1644"/>
                </a:cubicBezTo>
                <a:lnTo>
                  <a:pt x="21600" y="19956"/>
                </a:lnTo>
                <a:cubicBezTo>
                  <a:pt x="21600" y="20864"/>
                  <a:pt x="20666" y="21600"/>
                  <a:pt x="19513" y="21600"/>
                </a:cubicBezTo>
                <a:lnTo>
                  <a:pt x="2087" y="21600"/>
                </a:lnTo>
                <a:cubicBezTo>
                  <a:pt x="934" y="21600"/>
                  <a:pt x="0" y="20864"/>
                  <a:pt x="0" y="19956"/>
                </a:cubicBezTo>
                <a:close/>
                <a:moveTo>
                  <a:pt x="0" y="19956"/>
                </a:moveTo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50" name="Google Shape;1650;p58"/>
          <p:cNvSpPr/>
          <p:nvPr/>
        </p:nvSpPr>
        <p:spPr>
          <a:xfrm>
            <a:off x="3880603" y="2912783"/>
            <a:ext cx="1443555" cy="2123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rPr>
              <a:t>A 60 years old Serial Entrepreneur who Started, built and sold five companies in the </a:t>
            </a:r>
            <a:br>
              <a:rPr b="0" i="0" lang="en-US" sz="12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0" i="0" lang="en-US" sz="12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rPr>
              <a:t>past 40 years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rPr>
              <a:t>Paul Oehm</a:t>
            </a:r>
            <a:endParaRPr b="1" i="0" sz="1200" u="none" cap="none" strike="noStrike">
              <a:solidFill>
                <a:srgbClr val="7F7F7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rPr>
              <a:t>FOUNDER</a:t>
            </a:r>
            <a:endParaRPr b="0" i="0" sz="1200" u="none" cap="none" strike="noStrike">
              <a:solidFill>
                <a:srgbClr val="7F7F7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51" name="Google Shape;1651;p58"/>
          <p:cNvSpPr/>
          <p:nvPr/>
        </p:nvSpPr>
        <p:spPr>
          <a:xfrm>
            <a:off x="3328588" y="2532144"/>
            <a:ext cx="895001" cy="1369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300"/>
              <a:buFont typeface="Arial"/>
              <a:buNone/>
            </a:pPr>
            <a:r>
              <a:rPr b="0" i="0" lang="en-US" sz="83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‘‘</a:t>
            </a:r>
            <a:endParaRPr b="0" i="0" sz="83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58"/>
          <p:cNvSpPr/>
          <p:nvPr/>
        </p:nvSpPr>
        <p:spPr>
          <a:xfrm>
            <a:off x="4862360" y="4460924"/>
            <a:ext cx="894207" cy="1369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300"/>
              <a:buFont typeface="Arial"/>
              <a:buNone/>
            </a:pPr>
            <a:r>
              <a:rPr b="0" i="0" lang="en-US" sz="83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’’</a:t>
            </a:r>
            <a:endParaRPr b="0" i="0" sz="83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wearing glasses and a vest&#10;&#10;Description automatically generated" id="1653" name="Google Shape;1653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57" r="557" t="0"/>
          <a:stretch/>
        </p:blipFill>
        <p:spPr>
          <a:xfrm>
            <a:off x="3072039" y="1876778"/>
            <a:ext cx="914281" cy="9144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654" name="Google Shape;1654;p58"/>
          <p:cNvGrpSpPr/>
          <p:nvPr/>
        </p:nvGrpSpPr>
        <p:grpSpPr>
          <a:xfrm>
            <a:off x="6503801" y="4671174"/>
            <a:ext cx="1514674" cy="365273"/>
            <a:chOff x="6245961" y="4929036"/>
            <a:chExt cx="2112070" cy="509339"/>
          </a:xfrm>
        </p:grpSpPr>
        <p:sp>
          <p:nvSpPr>
            <p:cNvPr id="1655" name="Google Shape;1655;p58"/>
            <p:cNvSpPr txBox="1"/>
            <p:nvPr/>
          </p:nvSpPr>
          <p:spPr>
            <a:xfrm>
              <a:off x="6900901" y="5054282"/>
              <a:ext cx="1457130" cy="223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Book a call with me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58"/>
            <p:cNvSpPr/>
            <p:nvPr/>
          </p:nvSpPr>
          <p:spPr>
            <a:xfrm flipH="1">
              <a:off x="6245961" y="4929036"/>
              <a:ext cx="509206" cy="50933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00" spcFirstLastPara="1" rIns="914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57" name="Google Shape;1657;p58"/>
            <p:cNvSpPr/>
            <p:nvPr/>
          </p:nvSpPr>
          <p:spPr>
            <a:xfrm>
              <a:off x="6384508" y="5042758"/>
              <a:ext cx="233927" cy="246122"/>
            </a:xfrm>
            <a:custGeom>
              <a:rect b="b" l="l" r="r" t="t"/>
              <a:pathLst>
                <a:path extrusionOk="0" h="114" w="108">
                  <a:moveTo>
                    <a:pt x="104" y="88"/>
                  </a:moveTo>
                  <a:cubicBezTo>
                    <a:pt x="103" y="87"/>
                    <a:pt x="103" y="87"/>
                    <a:pt x="103" y="87"/>
                  </a:cubicBezTo>
                  <a:cubicBezTo>
                    <a:pt x="101" y="83"/>
                    <a:pt x="80" y="76"/>
                    <a:pt x="78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4" y="77"/>
                    <a:pt x="70" y="80"/>
                    <a:pt x="64" y="86"/>
                  </a:cubicBezTo>
                  <a:cubicBezTo>
                    <a:pt x="56" y="82"/>
                    <a:pt x="46" y="73"/>
                    <a:pt x="41" y="67"/>
                  </a:cubicBezTo>
                  <a:cubicBezTo>
                    <a:pt x="35" y="61"/>
                    <a:pt x="29" y="51"/>
                    <a:pt x="26" y="44"/>
                  </a:cubicBezTo>
                  <a:cubicBezTo>
                    <a:pt x="34" y="37"/>
                    <a:pt x="37" y="34"/>
                    <a:pt x="37" y="30"/>
                  </a:cubicBezTo>
                  <a:cubicBezTo>
                    <a:pt x="38" y="29"/>
                    <a:pt x="34" y="7"/>
                    <a:pt x="30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6" y="2"/>
                    <a:pt x="23" y="0"/>
                    <a:pt x="18" y="0"/>
                  </a:cubicBezTo>
                  <a:cubicBezTo>
                    <a:pt x="17" y="1"/>
                    <a:pt x="16" y="1"/>
                    <a:pt x="16" y="2"/>
                  </a:cubicBezTo>
                  <a:cubicBezTo>
                    <a:pt x="13" y="3"/>
                    <a:pt x="6" y="8"/>
                    <a:pt x="3" y="14"/>
                  </a:cubicBezTo>
                  <a:cubicBezTo>
                    <a:pt x="1" y="18"/>
                    <a:pt x="0" y="53"/>
                    <a:pt x="26" y="83"/>
                  </a:cubicBezTo>
                  <a:cubicBezTo>
                    <a:pt x="52" y="112"/>
                    <a:pt x="84" y="114"/>
                    <a:pt x="89" y="113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90" y="112"/>
                    <a:pt x="90" y="112"/>
                    <a:pt x="90" y="112"/>
                  </a:cubicBezTo>
                  <a:cubicBezTo>
                    <a:pt x="96" y="110"/>
                    <a:pt x="102" y="104"/>
                    <a:pt x="104" y="101"/>
                  </a:cubicBezTo>
                  <a:cubicBezTo>
                    <a:pt x="108" y="97"/>
                    <a:pt x="105" y="91"/>
                    <a:pt x="104" y="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22850" lIns="45700" spcFirstLastPara="1" rIns="45700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658" name="Google Shape;1658;p58"/>
          <p:cNvGrpSpPr/>
          <p:nvPr/>
        </p:nvGrpSpPr>
        <p:grpSpPr>
          <a:xfrm>
            <a:off x="6504253" y="2711644"/>
            <a:ext cx="1781104" cy="365273"/>
            <a:chOff x="4785363" y="2652652"/>
            <a:chExt cx="2483582" cy="509339"/>
          </a:xfrm>
        </p:grpSpPr>
        <p:grpSp>
          <p:nvGrpSpPr>
            <p:cNvPr id="1659" name="Google Shape;1659;p58"/>
            <p:cNvGrpSpPr/>
            <p:nvPr/>
          </p:nvGrpSpPr>
          <p:grpSpPr>
            <a:xfrm>
              <a:off x="4785363" y="2652652"/>
              <a:ext cx="509205" cy="509339"/>
              <a:chOff x="4785363" y="2652652"/>
              <a:chExt cx="509205" cy="509339"/>
            </a:xfrm>
          </p:grpSpPr>
          <p:sp>
            <p:nvSpPr>
              <p:cNvPr id="1660" name="Google Shape;1660;p58"/>
              <p:cNvSpPr/>
              <p:nvPr/>
            </p:nvSpPr>
            <p:spPr>
              <a:xfrm>
                <a:off x="4785363" y="2652652"/>
                <a:ext cx="509205" cy="509339"/>
              </a:xfrm>
              <a:prstGeom prst="ellipse">
                <a:avLst/>
              </a:prstGeom>
              <a:solidFill>
                <a:srgbClr val="206B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222A34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61" name="Google Shape;1661;p58"/>
              <p:cNvGrpSpPr/>
              <p:nvPr/>
            </p:nvGrpSpPr>
            <p:grpSpPr>
              <a:xfrm>
                <a:off x="4890862" y="2791178"/>
                <a:ext cx="305034" cy="236401"/>
                <a:chOff x="4776837" y="2671007"/>
                <a:chExt cx="762000" cy="590550"/>
              </a:xfrm>
            </p:grpSpPr>
            <p:sp>
              <p:nvSpPr>
                <p:cNvPr id="1662" name="Google Shape;1662;p58"/>
                <p:cNvSpPr/>
                <p:nvPr/>
              </p:nvSpPr>
              <p:spPr>
                <a:xfrm>
                  <a:off x="4921331" y="2905226"/>
                  <a:ext cx="135635" cy="217360"/>
                </a:xfrm>
                <a:custGeom>
                  <a:rect b="b" l="l" r="r" t="t"/>
                  <a:pathLst>
                    <a:path extrusionOk="0" h="217360" w="135635">
                      <a:moveTo>
                        <a:pt x="108776" y="217361"/>
                      </a:moveTo>
                      <a:lnTo>
                        <a:pt x="0" y="108680"/>
                      </a:lnTo>
                      <a:lnTo>
                        <a:pt x="108776" y="0"/>
                      </a:lnTo>
                      <a:lnTo>
                        <a:pt x="135636" y="26860"/>
                      </a:lnTo>
                      <a:lnTo>
                        <a:pt x="53912" y="108680"/>
                      </a:lnTo>
                      <a:lnTo>
                        <a:pt x="135636" y="190500"/>
                      </a:lnTo>
                      <a:lnTo>
                        <a:pt x="108776" y="21736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  <p:sp>
              <p:nvSpPr>
                <p:cNvPr id="1663" name="Google Shape;1663;p58"/>
                <p:cNvSpPr/>
                <p:nvPr/>
              </p:nvSpPr>
              <p:spPr>
                <a:xfrm>
                  <a:off x="5258706" y="2905226"/>
                  <a:ext cx="135636" cy="217360"/>
                </a:xfrm>
                <a:custGeom>
                  <a:rect b="b" l="l" r="r" t="t"/>
                  <a:pathLst>
                    <a:path extrusionOk="0" h="217360" w="135636">
                      <a:moveTo>
                        <a:pt x="26860" y="217361"/>
                      </a:moveTo>
                      <a:lnTo>
                        <a:pt x="0" y="190500"/>
                      </a:lnTo>
                      <a:lnTo>
                        <a:pt x="81724" y="108680"/>
                      </a:lnTo>
                      <a:lnTo>
                        <a:pt x="0" y="26860"/>
                      </a:lnTo>
                      <a:lnTo>
                        <a:pt x="26860" y="0"/>
                      </a:lnTo>
                      <a:lnTo>
                        <a:pt x="135636" y="108680"/>
                      </a:lnTo>
                      <a:lnTo>
                        <a:pt x="26860" y="21736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  <p:sp>
              <p:nvSpPr>
                <p:cNvPr id="1664" name="Google Shape;1664;p58"/>
                <p:cNvSpPr/>
                <p:nvPr/>
              </p:nvSpPr>
              <p:spPr>
                <a:xfrm rot="-4049399">
                  <a:off x="5038180" y="3000043"/>
                  <a:ext cx="238029" cy="38100"/>
                </a:xfrm>
                <a:custGeom>
                  <a:rect b="b" l="l" r="r" t="t"/>
                  <a:pathLst>
                    <a:path extrusionOk="0" h="38100" w="238029">
                      <a:moveTo>
                        <a:pt x="0" y="0"/>
                      </a:moveTo>
                      <a:lnTo>
                        <a:pt x="238030" y="0"/>
                      </a:lnTo>
                      <a:lnTo>
                        <a:pt x="238030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  <p:sp>
              <p:nvSpPr>
                <p:cNvPr id="1665" name="Google Shape;1665;p58"/>
                <p:cNvSpPr/>
                <p:nvPr/>
              </p:nvSpPr>
              <p:spPr>
                <a:xfrm>
                  <a:off x="4776837" y="2671007"/>
                  <a:ext cx="762000" cy="590550"/>
                </a:xfrm>
                <a:custGeom>
                  <a:rect b="b" l="l" r="r" t="t"/>
                  <a:pathLst>
                    <a:path extrusionOk="0" h="590550" w="762000">
                      <a:moveTo>
                        <a:pt x="0" y="0"/>
                      </a:moveTo>
                      <a:lnTo>
                        <a:pt x="0" y="590550"/>
                      </a:lnTo>
                      <a:lnTo>
                        <a:pt x="762000" y="590550"/>
                      </a:lnTo>
                      <a:lnTo>
                        <a:pt x="762000" y="0"/>
                      </a:lnTo>
                      <a:close/>
                      <a:moveTo>
                        <a:pt x="657225" y="57150"/>
                      </a:moveTo>
                      <a:cubicBezTo>
                        <a:pt x="667746" y="57150"/>
                        <a:pt x="676275" y="65679"/>
                        <a:pt x="676275" y="76200"/>
                      </a:cubicBezTo>
                      <a:cubicBezTo>
                        <a:pt x="676275" y="86721"/>
                        <a:pt x="667746" y="95250"/>
                        <a:pt x="657225" y="95250"/>
                      </a:cubicBezTo>
                      <a:cubicBezTo>
                        <a:pt x="646704" y="95250"/>
                        <a:pt x="638175" y="86721"/>
                        <a:pt x="638175" y="76200"/>
                      </a:cubicBezTo>
                      <a:cubicBezTo>
                        <a:pt x="638175" y="65679"/>
                        <a:pt x="646704" y="57150"/>
                        <a:pt x="657225" y="57150"/>
                      </a:cubicBezTo>
                      <a:close/>
                      <a:moveTo>
                        <a:pt x="590550" y="57150"/>
                      </a:moveTo>
                      <a:cubicBezTo>
                        <a:pt x="601071" y="57150"/>
                        <a:pt x="609600" y="65679"/>
                        <a:pt x="609600" y="76200"/>
                      </a:cubicBezTo>
                      <a:cubicBezTo>
                        <a:pt x="609600" y="86721"/>
                        <a:pt x="601071" y="95250"/>
                        <a:pt x="590550" y="95250"/>
                      </a:cubicBezTo>
                      <a:cubicBezTo>
                        <a:pt x="580029" y="95250"/>
                        <a:pt x="571500" y="86721"/>
                        <a:pt x="571500" y="76200"/>
                      </a:cubicBezTo>
                      <a:cubicBezTo>
                        <a:pt x="571500" y="65679"/>
                        <a:pt x="580029" y="57150"/>
                        <a:pt x="590550" y="57150"/>
                      </a:cubicBezTo>
                      <a:close/>
                      <a:moveTo>
                        <a:pt x="523875" y="57150"/>
                      </a:moveTo>
                      <a:cubicBezTo>
                        <a:pt x="534396" y="57150"/>
                        <a:pt x="542925" y="65679"/>
                        <a:pt x="542925" y="76200"/>
                      </a:cubicBezTo>
                      <a:cubicBezTo>
                        <a:pt x="542925" y="86721"/>
                        <a:pt x="534396" y="95250"/>
                        <a:pt x="523875" y="95250"/>
                      </a:cubicBezTo>
                      <a:cubicBezTo>
                        <a:pt x="513354" y="95250"/>
                        <a:pt x="504825" y="86721"/>
                        <a:pt x="504825" y="76200"/>
                      </a:cubicBezTo>
                      <a:cubicBezTo>
                        <a:pt x="504825" y="65679"/>
                        <a:pt x="513354" y="57150"/>
                        <a:pt x="523875" y="57150"/>
                      </a:cubicBezTo>
                      <a:close/>
                      <a:moveTo>
                        <a:pt x="704850" y="533400"/>
                      </a:moveTo>
                      <a:lnTo>
                        <a:pt x="57150" y="533400"/>
                      </a:lnTo>
                      <a:lnTo>
                        <a:pt x="57150" y="152400"/>
                      </a:lnTo>
                      <a:lnTo>
                        <a:pt x="704850" y="15240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endParaRPr>
                </a:p>
              </p:txBody>
            </p:sp>
          </p:grpSp>
        </p:grpSp>
        <p:sp>
          <p:nvSpPr>
            <p:cNvPr id="1666" name="Google Shape;1666;p58"/>
            <p:cNvSpPr txBox="1"/>
            <p:nvPr/>
          </p:nvSpPr>
          <p:spPr>
            <a:xfrm>
              <a:off x="5440303" y="2757689"/>
              <a:ext cx="1828642" cy="2230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300"/>
                <a:buFont typeface="Arial"/>
                <a:buNone/>
              </a:pPr>
              <a:r>
                <a:rPr b="0" i="0" lang="en-US" sz="1300" u="sng" cap="none" strike="noStrik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https://businessprofit.ca</a:t>
              </a:r>
              <a:endParaRPr b="0" i="0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667" name="Google Shape;1667;p58"/>
          <p:cNvGrpSpPr/>
          <p:nvPr/>
        </p:nvGrpSpPr>
        <p:grpSpPr>
          <a:xfrm>
            <a:off x="6503801" y="3363200"/>
            <a:ext cx="3359713" cy="365273"/>
            <a:chOff x="4785363" y="3361940"/>
            <a:chExt cx="4684802" cy="509339"/>
          </a:xfrm>
        </p:grpSpPr>
        <p:grpSp>
          <p:nvGrpSpPr>
            <p:cNvPr id="1668" name="Google Shape;1668;p58"/>
            <p:cNvGrpSpPr/>
            <p:nvPr/>
          </p:nvGrpSpPr>
          <p:grpSpPr>
            <a:xfrm>
              <a:off x="4785363" y="3361940"/>
              <a:ext cx="509205" cy="509339"/>
              <a:chOff x="4758812" y="3291368"/>
              <a:chExt cx="509205" cy="509339"/>
            </a:xfrm>
          </p:grpSpPr>
          <p:sp>
            <p:nvSpPr>
              <p:cNvPr id="1669" name="Google Shape;1669;p58"/>
              <p:cNvSpPr/>
              <p:nvPr/>
            </p:nvSpPr>
            <p:spPr>
              <a:xfrm>
                <a:off x="4758812" y="3291368"/>
                <a:ext cx="509205" cy="509339"/>
              </a:xfrm>
              <a:prstGeom prst="ellipse">
                <a:avLst/>
              </a:prstGeom>
              <a:solidFill>
                <a:srgbClr val="206B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222A34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58"/>
              <p:cNvSpPr/>
              <p:nvPr/>
            </p:nvSpPr>
            <p:spPr>
              <a:xfrm>
                <a:off x="4897359" y="3414722"/>
                <a:ext cx="250710" cy="243131"/>
              </a:xfrm>
              <a:custGeom>
                <a:rect b="b" l="l" r="r" t="t"/>
                <a:pathLst>
                  <a:path extrusionOk="0" h="53" w="55">
                    <a:moveTo>
                      <a:pt x="6" y="13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2" y="13"/>
                      <a:pt x="0" y="10"/>
                      <a:pt x="0" y="7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10" y="0"/>
                      <a:pt x="13" y="3"/>
                      <a:pt x="13" y="7"/>
                    </a:cubicBezTo>
                    <a:cubicBezTo>
                      <a:pt x="13" y="10"/>
                      <a:pt x="10" y="13"/>
                      <a:pt x="6" y="13"/>
                    </a:cubicBezTo>
                    <a:close/>
                    <a:moveTo>
                      <a:pt x="12" y="53"/>
                    </a:moveTo>
                    <a:cubicBezTo>
                      <a:pt x="0" y="53"/>
                      <a:pt x="0" y="53"/>
                      <a:pt x="0" y="5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2" y="17"/>
                      <a:pt x="12" y="17"/>
                      <a:pt x="12" y="17"/>
                    </a:cubicBezTo>
                    <a:lnTo>
                      <a:pt x="12" y="53"/>
                    </a:lnTo>
                    <a:close/>
                    <a:moveTo>
                      <a:pt x="55" y="53"/>
                    </a:moveTo>
                    <a:cubicBezTo>
                      <a:pt x="43" y="53"/>
                      <a:pt x="43" y="53"/>
                      <a:pt x="43" y="5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29"/>
                      <a:pt x="41" y="26"/>
                      <a:pt x="37" y="26"/>
                    </a:cubicBezTo>
                    <a:cubicBezTo>
                      <a:pt x="34" y="26"/>
                      <a:pt x="32" y="28"/>
                      <a:pt x="31" y="30"/>
                    </a:cubicBezTo>
                    <a:cubicBezTo>
                      <a:pt x="31" y="31"/>
                      <a:pt x="30" y="32"/>
                      <a:pt x="30" y="3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9" y="21"/>
                      <a:pt x="19" y="17"/>
                      <a:pt x="19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2" y="20"/>
                      <a:pt x="35" y="17"/>
                      <a:pt x="41" y="17"/>
                    </a:cubicBezTo>
                    <a:cubicBezTo>
                      <a:pt x="49" y="17"/>
                      <a:pt x="55" y="22"/>
                      <a:pt x="55" y="33"/>
                    </a:cubicBezTo>
                    <a:lnTo>
                      <a:pt x="55" y="5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60950" lIns="121925" spcFirstLastPara="1" rIns="121925" wrap="square" tIns="609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1" name="Google Shape;1671;p58"/>
            <p:cNvSpPr txBox="1"/>
            <p:nvPr/>
          </p:nvSpPr>
          <p:spPr>
            <a:xfrm>
              <a:off x="5440303" y="3495322"/>
              <a:ext cx="4029862" cy="3110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rPr b="0" i="0" lang="en-US" sz="1300" u="sng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linkedin.com/company/businessprofitca</a:t>
              </a:r>
              <a:endPara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672" name="Google Shape;1672;p58"/>
          <p:cNvGrpSpPr/>
          <p:nvPr/>
        </p:nvGrpSpPr>
        <p:grpSpPr>
          <a:xfrm>
            <a:off x="6503801" y="4017187"/>
            <a:ext cx="2749161" cy="365273"/>
            <a:chOff x="4785364" y="4071671"/>
            <a:chExt cx="3833445" cy="509339"/>
          </a:xfrm>
        </p:grpSpPr>
        <p:grpSp>
          <p:nvGrpSpPr>
            <p:cNvPr id="1673" name="Google Shape;1673;p58"/>
            <p:cNvGrpSpPr/>
            <p:nvPr/>
          </p:nvGrpSpPr>
          <p:grpSpPr>
            <a:xfrm>
              <a:off x="4785364" y="4071671"/>
              <a:ext cx="509205" cy="509339"/>
              <a:chOff x="1523124" y="2220328"/>
              <a:chExt cx="1073260" cy="1073542"/>
            </a:xfrm>
          </p:grpSpPr>
          <p:sp>
            <p:nvSpPr>
              <p:cNvPr id="1674" name="Google Shape;1674;p58"/>
              <p:cNvSpPr/>
              <p:nvPr/>
            </p:nvSpPr>
            <p:spPr>
              <a:xfrm>
                <a:off x="1523124" y="2220328"/>
                <a:ext cx="1073260" cy="1073542"/>
              </a:xfrm>
              <a:prstGeom prst="ellipse">
                <a:avLst/>
              </a:prstGeom>
              <a:solidFill>
                <a:srgbClr val="216B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t/>
                </a:r>
                <a:endParaRPr b="0" i="0" sz="3200" u="none" cap="none" strike="noStrike">
                  <a:solidFill>
                    <a:srgbClr val="77002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58"/>
              <p:cNvSpPr/>
              <p:nvPr/>
            </p:nvSpPr>
            <p:spPr>
              <a:xfrm>
                <a:off x="1853880" y="2433190"/>
                <a:ext cx="362352" cy="697015"/>
              </a:xfrm>
              <a:custGeom>
                <a:rect b="b" l="l" r="r" t="t"/>
                <a:pathLst>
                  <a:path extrusionOk="0" h="67" w="35">
                    <a:moveTo>
                      <a:pt x="35" y="11"/>
                    </a:moveTo>
                    <a:cubicBezTo>
                      <a:pt x="29" y="11"/>
                      <a:pt x="29" y="11"/>
                      <a:pt x="29" y="11"/>
                    </a:cubicBezTo>
                    <a:cubicBezTo>
                      <a:pt x="24" y="11"/>
                      <a:pt x="23" y="14"/>
                      <a:pt x="23" y="17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67"/>
                      <a:pt x="23" y="67"/>
                      <a:pt x="23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6"/>
                      <a:pt x="17" y="0"/>
                      <a:pt x="26" y="0"/>
                    </a:cubicBezTo>
                    <a:cubicBezTo>
                      <a:pt x="30" y="0"/>
                      <a:pt x="34" y="1"/>
                      <a:pt x="35" y="1"/>
                    </a:cubicBezTo>
                    <a:lnTo>
                      <a:pt x="35" y="1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60950" lIns="121925" spcFirstLastPara="1" rIns="121925" wrap="square" tIns="609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6" name="Google Shape;1676;p58">
              <a:hlinkClick r:id="rId6"/>
            </p:cNvPr>
            <p:cNvSpPr txBox="1"/>
            <p:nvPr/>
          </p:nvSpPr>
          <p:spPr>
            <a:xfrm>
              <a:off x="5440304" y="4232955"/>
              <a:ext cx="3178505" cy="3110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rPr b="0" i="0" lang="en-US" sz="1300" u="sng" cap="none" strike="noStrik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  <a:hlinkClick r:id="rId7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facebook.com/businessprofitca</a:t>
              </a:r>
              <a:endParaRPr b="0" i="0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6"/>
          <p:cNvSpPr txBox="1"/>
          <p:nvPr>
            <p:ph type="title"/>
          </p:nvPr>
        </p:nvSpPr>
        <p:spPr>
          <a:xfrm>
            <a:off x="1063099" y="232723"/>
            <a:ext cx="10161371" cy="94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 sz="3600"/>
              <a:t>I dedicate this workshop to</a:t>
            </a:r>
            <a:r>
              <a:rPr lang="en-US"/>
              <a:t> </a:t>
            </a:r>
            <a:r>
              <a:rPr lang="en-US" sz="3600"/>
              <a:t>Michael Gerber </a:t>
            </a:r>
            <a:endParaRPr sz="3600"/>
          </a:p>
          <a:p>
            <a:pPr indent="0" lvl="0" marL="0" rtl="0" algn="ctr">
              <a:lnSpc>
                <a:spcPct val="1027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 sz="3600"/>
              <a:t>&amp; E-Myth Books</a:t>
            </a:r>
            <a:endParaRPr/>
          </a:p>
        </p:txBody>
      </p:sp>
      <p:pic>
        <p:nvPicPr>
          <p:cNvPr id="853" name="Google Shape;85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3546" y="2102103"/>
            <a:ext cx="2161428" cy="3121982"/>
          </a:xfrm>
          <a:prstGeom prst="rect">
            <a:avLst/>
          </a:prstGeom>
          <a:noFill/>
          <a:ln>
            <a:noFill/>
          </a:ln>
          <a:effectLst>
            <a:outerShdw blurRad="12700" sx="101000" rotWithShape="0" algn="ctr" sy="101000">
              <a:srgbClr val="000000">
                <a:alpha val="20000"/>
              </a:srgbClr>
            </a:outerShdw>
          </a:effectLst>
        </p:spPr>
      </p:pic>
      <p:pic>
        <p:nvPicPr>
          <p:cNvPr id="854" name="Google Shape;854;p6"/>
          <p:cNvPicPr preferRelativeResize="0"/>
          <p:nvPr/>
        </p:nvPicPr>
        <p:blipFill rotWithShape="1">
          <a:blip r:embed="rId4">
            <a:alphaModFix/>
          </a:blip>
          <a:srcRect b="487" l="495" r="1060" t="699"/>
          <a:stretch/>
        </p:blipFill>
        <p:spPr>
          <a:xfrm>
            <a:off x="327805" y="2102103"/>
            <a:ext cx="2161428" cy="3121982"/>
          </a:xfrm>
          <a:prstGeom prst="rect">
            <a:avLst/>
          </a:prstGeom>
          <a:noFill/>
          <a:ln cap="flat" cmpd="sng" w="9525">
            <a:solidFill>
              <a:srgbClr val="E36F20"/>
            </a:solidFill>
            <a:prstDash val="solid"/>
            <a:round/>
            <a:headEnd len="sm" w="sm" type="none"/>
            <a:tailEnd len="sm" w="sm" type="none"/>
          </a:ln>
          <a:effectLst>
            <a:outerShdw blurRad="12700" sx="101000" rotWithShape="0" algn="ctr" sy="101000">
              <a:srgbClr val="000000">
                <a:alpha val="20000"/>
              </a:srgbClr>
            </a:outerShdw>
          </a:effectLst>
        </p:spPr>
      </p:pic>
      <p:pic>
        <p:nvPicPr>
          <p:cNvPr id="855" name="Google Shape;85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65028" y="2102103"/>
            <a:ext cx="2161419" cy="3121971"/>
          </a:xfrm>
          <a:prstGeom prst="rect">
            <a:avLst/>
          </a:prstGeom>
          <a:noFill/>
          <a:ln>
            <a:noFill/>
          </a:ln>
          <a:effectLst>
            <a:outerShdw blurRad="12700" sx="101000" rotWithShape="0" algn="ctr" sy="101000">
              <a:srgbClr val="000000">
                <a:alpha val="20000"/>
              </a:srgbClr>
            </a:outerShdw>
          </a:effectLst>
        </p:spPr>
      </p:pic>
      <p:pic>
        <p:nvPicPr>
          <p:cNvPr id="856" name="Google Shape;856;p6"/>
          <p:cNvPicPr preferRelativeResize="0"/>
          <p:nvPr/>
        </p:nvPicPr>
        <p:blipFill rotWithShape="1">
          <a:blip r:embed="rId6">
            <a:alphaModFix/>
          </a:blip>
          <a:srcRect b="0" l="272" r="272" t="0"/>
          <a:stretch/>
        </p:blipFill>
        <p:spPr>
          <a:xfrm>
            <a:off x="9702767" y="2102103"/>
            <a:ext cx="2161428" cy="3121987"/>
          </a:xfrm>
          <a:prstGeom prst="rect">
            <a:avLst/>
          </a:prstGeom>
          <a:noFill/>
          <a:ln cap="flat" cmpd="sng" w="9525">
            <a:solidFill>
              <a:srgbClr val="781E13"/>
            </a:solidFill>
            <a:prstDash val="solid"/>
            <a:round/>
            <a:headEnd len="sm" w="sm" type="none"/>
            <a:tailEnd len="sm" w="sm" type="none"/>
          </a:ln>
          <a:effectLst>
            <a:outerShdw blurRad="25400" sx="102000" rotWithShape="0" algn="ctr" sy="102000">
              <a:srgbClr val="000000">
                <a:alpha val="32549"/>
              </a:srgbClr>
            </a:outerShdw>
          </a:effectLst>
        </p:spPr>
      </p:pic>
      <p:pic>
        <p:nvPicPr>
          <p:cNvPr id="857" name="Google Shape;857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42344" y="2102125"/>
            <a:ext cx="2370281" cy="312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59"/>
          <p:cNvSpPr txBox="1"/>
          <p:nvPr>
            <p:ph type="title"/>
          </p:nvPr>
        </p:nvSpPr>
        <p:spPr>
          <a:xfrm>
            <a:off x="1451295" y="2414546"/>
            <a:ext cx="2776756" cy="314587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600"/>
              <a:buFont typeface="Arial"/>
              <a:buNone/>
            </a:pPr>
            <a:r>
              <a:rPr lang="en-US"/>
              <a:t>Thank </a:t>
            </a:r>
            <a:br>
              <a:rPr lang="en-US"/>
            </a:br>
            <a:r>
              <a:rPr lang="en-US"/>
              <a:t>You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7"/>
          <p:cNvSpPr txBox="1"/>
          <p:nvPr>
            <p:ph type="ctrTitle"/>
          </p:nvPr>
        </p:nvSpPr>
        <p:spPr>
          <a:xfrm>
            <a:off x="3173507" y="1595086"/>
            <a:ext cx="5862918" cy="140954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Poppins"/>
              <a:buNone/>
            </a:pPr>
            <a:r>
              <a:rPr lang="en-US" sz="3200">
                <a:solidFill>
                  <a:schemeClr val="accent2"/>
                </a:solidFill>
              </a:rPr>
              <a:t>What is a Business System?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863" name="Google Shape;863;p7"/>
          <p:cNvSpPr txBox="1"/>
          <p:nvPr>
            <p:ph idx="1" type="body"/>
          </p:nvPr>
        </p:nvSpPr>
        <p:spPr>
          <a:xfrm>
            <a:off x="2949387" y="3331312"/>
            <a:ext cx="6239435" cy="25583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SzPts val="3360"/>
              <a:buNone/>
            </a:pPr>
            <a:r>
              <a:rPr lang="en-US" sz="2800"/>
              <a:t>A Structure and interconnected set of processes, procedures, and components designed to achieve specific business objectives or functions within a business.</a:t>
            </a:r>
            <a:endParaRPr sz="2800"/>
          </a:p>
        </p:txBody>
      </p:sp>
      <p:sp>
        <p:nvSpPr>
          <p:cNvPr id="864" name="Google Shape;864;p7"/>
          <p:cNvSpPr txBox="1"/>
          <p:nvPr/>
        </p:nvSpPr>
        <p:spPr>
          <a:xfrm>
            <a:off x="2958352" y="2027939"/>
            <a:ext cx="623943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EC8D9"/>
                </a:solidFill>
                <a:latin typeface="Poppins"/>
                <a:ea typeface="Poppins"/>
                <a:cs typeface="Poppins"/>
                <a:sym typeface="Poppins"/>
              </a:rPr>
              <a:t>Definition</a:t>
            </a:r>
            <a:endParaRPr b="0" i="0" sz="1400" u="none" cap="none" strike="noStrike">
              <a:solidFill>
                <a:srgbClr val="FEC8D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8"/>
          <p:cNvSpPr txBox="1"/>
          <p:nvPr>
            <p:ph type="ctrTitle"/>
          </p:nvPr>
        </p:nvSpPr>
        <p:spPr>
          <a:xfrm>
            <a:off x="3173507" y="1595086"/>
            <a:ext cx="5862918" cy="140954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Poppins"/>
              <a:buNone/>
            </a:pPr>
            <a:r>
              <a:rPr lang="en-US" sz="3200">
                <a:solidFill>
                  <a:schemeClr val="accent2"/>
                </a:solidFill>
              </a:rPr>
              <a:t>What is a Business System?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870" name="Google Shape;870;p8"/>
          <p:cNvSpPr txBox="1"/>
          <p:nvPr>
            <p:ph idx="1" type="body"/>
          </p:nvPr>
        </p:nvSpPr>
        <p:spPr>
          <a:xfrm>
            <a:off x="3225124" y="3331312"/>
            <a:ext cx="5756951" cy="25583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SzPts val="3360"/>
              <a:buNone/>
            </a:pPr>
            <a:r>
              <a:rPr lang="en-US" sz="2800"/>
              <a:t>“A Recipe”</a:t>
            </a:r>
            <a:br>
              <a:rPr lang="en-US" sz="2800"/>
            </a:br>
            <a:r>
              <a:rPr lang="en-US" sz="2800"/>
              <a:t>Step by step proven process to get stuff done</a:t>
            </a:r>
            <a:endParaRPr sz="2800"/>
          </a:p>
          <a:p>
            <a:pPr indent="0" lvl="0" marL="457200" rtl="0" algn="l">
              <a:lnSpc>
                <a:spcPct val="132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                       *SOP</a:t>
            </a:r>
            <a:endParaRPr sz="2800"/>
          </a:p>
        </p:txBody>
      </p:sp>
      <p:sp>
        <p:nvSpPr>
          <p:cNvPr id="871" name="Google Shape;871;p8"/>
          <p:cNvSpPr txBox="1"/>
          <p:nvPr/>
        </p:nvSpPr>
        <p:spPr>
          <a:xfrm>
            <a:off x="2958352" y="2027939"/>
            <a:ext cx="623943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EC8D9"/>
                </a:solidFill>
                <a:latin typeface="Poppins"/>
                <a:ea typeface="Poppins"/>
                <a:cs typeface="Poppins"/>
                <a:sym typeface="Poppins"/>
              </a:rPr>
              <a:t>Simple Terms/ Definition</a:t>
            </a:r>
            <a:endParaRPr b="0" i="0" sz="1400" u="none" cap="none" strike="noStrike">
              <a:solidFill>
                <a:srgbClr val="FEC8D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mall McDonald's Logo - LogoDix" id="877" name="Google Shape;87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9909" y="1806037"/>
            <a:ext cx="3351048" cy="3273282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kx="0" rotWithShape="0" algn="bl" stA="33000" stPos="0" sy="-100000" ky="0"/>
          </a:effectLst>
        </p:spPr>
      </p:pic>
      <p:sp>
        <p:nvSpPr>
          <p:cNvPr id="878" name="Google Shape;878;p9"/>
          <p:cNvSpPr txBox="1"/>
          <p:nvPr>
            <p:ph idx="1" type="body"/>
          </p:nvPr>
        </p:nvSpPr>
        <p:spPr>
          <a:xfrm>
            <a:off x="2289329" y="1537141"/>
            <a:ext cx="2982763" cy="3542178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0" spcFirstLastPara="1" rIns="0" wrap="square" tIns="360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40"/>
              <a:buNone/>
            </a:pPr>
            <a:r>
              <a:rPr lang="en-US">
                <a:solidFill>
                  <a:schemeClr val="accent2"/>
                </a:solidFill>
              </a:rPr>
              <a:t>An example of one of the best Systemized Companies</a:t>
            </a:r>
            <a:endParaRPr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879" name="Google Shape;879;p9"/>
          <p:cNvCxnSpPr/>
          <p:nvPr/>
        </p:nvCxnSpPr>
        <p:spPr>
          <a:xfrm>
            <a:off x="6096000" y="2348339"/>
            <a:ext cx="0" cy="2126248"/>
          </a:xfrm>
          <a:prstGeom prst="straightConnector1">
            <a:avLst/>
          </a:prstGeom>
          <a:noFill/>
          <a:ln cap="flat" cmpd="sng" w="9525">
            <a:solidFill>
              <a:srgbClr val="FEC8D9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Business Profit Template">
  <a:themeElements>
    <a:clrScheme name="Business Profit Theme Accents">
      <a:dk1>
        <a:srgbClr val="445469"/>
      </a:dk1>
      <a:lt1>
        <a:srgbClr val="FFFFFF"/>
      </a:lt1>
      <a:dk2>
        <a:srgbClr val="445469"/>
      </a:dk2>
      <a:lt2>
        <a:srgbClr val="FFFFFF"/>
      </a:lt2>
      <a:accent1>
        <a:srgbClr val="EE004B"/>
      </a:accent1>
      <a:accent2>
        <a:srgbClr val="162B54"/>
      </a:accent2>
      <a:accent3>
        <a:srgbClr val="7E7F83"/>
      </a:accent3>
      <a:accent4>
        <a:srgbClr val="211F20"/>
      </a:accent4>
      <a:accent5>
        <a:srgbClr val="445469"/>
      </a:accent5>
      <a:accent6>
        <a:srgbClr val="9CBBD0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2017-04-21T18:01:28Z</dcterms:created>
  <dc:creator>atif habib</dc:creator>
</cp:coreProperties>
</file>